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56" r:id="rId5"/>
  </p:sldMasterIdLst>
  <p:notesMasterIdLst>
    <p:notesMasterId r:id="rId12"/>
  </p:notesMasterIdLst>
  <p:sldIdLst>
    <p:sldId id="895" r:id="rId6"/>
    <p:sldId id="900" r:id="rId7"/>
    <p:sldId id="899" r:id="rId8"/>
    <p:sldId id="897" r:id="rId9"/>
    <p:sldId id="896" r:id="rId10"/>
    <p:sldId id="89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sey, Tarlisha" initials="HT" lastIdx="1" clrIdx="0">
    <p:extLst>
      <p:ext uri="{19B8F6BF-5375-455C-9EA6-DF929625EA0E}">
        <p15:presenceInfo xmlns:p15="http://schemas.microsoft.com/office/powerpoint/2012/main" userId="S::THOLSEY1@HFHS.ORG::c3b87eca-7210-481f-aa07-1296f04825d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94660"/>
  </p:normalViewPr>
  <p:slideViewPr>
    <p:cSldViewPr snapToObjects="1">
      <p:cViewPr varScale="1">
        <p:scale>
          <a:sx n="68" d="100"/>
          <a:sy n="68" d="100"/>
        </p:scale>
        <p:origin x="1360"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507214-1D44-4A2F-8AFF-8801B6579FCD}" type="datetimeFigureOut">
              <a:rPr lang="en-US" smtClean="0"/>
              <a:t>8/8/2022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CA8EEE-7138-46B8-8F8D-49F210C83FD4}" type="slidenum">
              <a:rPr lang="en-US" smtClean="0"/>
              <a:t>‹#›</a:t>
            </a:fld>
            <a:endParaRPr lang="en-US"/>
          </a:p>
        </p:txBody>
      </p:sp>
    </p:spTree>
    <p:extLst>
      <p:ext uri="{BB962C8B-B14F-4D97-AF65-F5344CB8AC3E}">
        <p14:creationId xmlns:p14="http://schemas.microsoft.com/office/powerpoint/2010/main" val="2622413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298575"/>
          </a:xfrm>
        </p:spPr>
        <p:txBody>
          <a:bodyPr/>
          <a:lstStyle>
            <a:lvl1pPr algn="ctr">
              <a:defRPr sz="4000" b="1"/>
            </a:lvl1pPr>
          </a:lstStyle>
          <a:p>
            <a:r>
              <a:rPr lang="en-US"/>
              <a:t>Click to edit Master title style</a:t>
            </a:r>
            <a:endParaRPr lang="en-US" dirty="0"/>
          </a:p>
        </p:txBody>
      </p:sp>
      <p:sp>
        <p:nvSpPr>
          <p:cNvPr id="3" name="Subtitle 2"/>
          <p:cNvSpPr>
            <a:spLocks noGrp="1"/>
          </p:cNvSpPr>
          <p:nvPr>
            <p:ph type="subTitle" idx="1"/>
          </p:nvPr>
        </p:nvSpPr>
        <p:spPr>
          <a:xfrm>
            <a:off x="1371600" y="4114800"/>
            <a:ext cx="6400800" cy="15240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02246C-55E1-4E4E-8A04-2F208B606FE5}" type="datetime1">
              <a:rPr lang="en-US" smtClean="0"/>
              <a:t>8/8/2022</a:t>
            </a:fld>
            <a:endParaRPr lang="en-US"/>
          </a:p>
        </p:txBody>
      </p:sp>
      <p:sp>
        <p:nvSpPr>
          <p:cNvPr id="5" name="Footer Placeholder 4"/>
          <p:cNvSpPr>
            <a:spLocks noGrp="1"/>
          </p:cNvSpPr>
          <p:nvPr>
            <p:ph type="ftr" sz="quarter" idx="11"/>
          </p:nvPr>
        </p:nvSpPr>
        <p:spPr/>
        <p:txBody>
          <a:bodyPr/>
          <a:lstStyle/>
          <a:p>
            <a:r>
              <a:rPr lang="en-US" dirty="0"/>
              <a:t>Infection Prevention and Control</a:t>
            </a:r>
          </a:p>
        </p:txBody>
      </p:sp>
      <p:sp>
        <p:nvSpPr>
          <p:cNvPr id="6" name="Slide Number Placeholder 5"/>
          <p:cNvSpPr>
            <a:spLocks noGrp="1"/>
          </p:cNvSpPr>
          <p:nvPr>
            <p:ph type="sldNum" sz="quarter" idx="12"/>
          </p:nvPr>
        </p:nvSpPr>
        <p:spPr/>
        <p:txBody>
          <a:bodyPr/>
          <a:lstStyle/>
          <a:p>
            <a:fld id="{BBF9C5CD-A6FA-4F81-BBE5-570F6BAB308C}" type="slidenum">
              <a:rPr lang="en-US" smtClean="0"/>
              <a:t>‹#›</a:t>
            </a:fld>
            <a:endParaRPr lang="en-US"/>
          </a:p>
        </p:txBody>
      </p:sp>
      <p:sp>
        <p:nvSpPr>
          <p:cNvPr id="7" name="Rectangle 6"/>
          <p:cNvSpPr/>
          <p:nvPr userDrawn="1"/>
        </p:nvSpPr>
        <p:spPr>
          <a:xfrm>
            <a:off x="152400" y="0"/>
            <a:ext cx="8763000" cy="1905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53000" y="266700"/>
            <a:ext cx="3657600" cy="1371600"/>
          </a:xfrm>
          <a:prstGeom prst="rect">
            <a:avLst/>
          </a:prstGeom>
        </p:spPr>
      </p:pic>
      <p:sp>
        <p:nvSpPr>
          <p:cNvPr id="9" name="Rectangle 8"/>
          <p:cNvSpPr/>
          <p:nvPr userDrawn="1"/>
        </p:nvSpPr>
        <p:spPr>
          <a:xfrm>
            <a:off x="436728" y="3733800"/>
            <a:ext cx="8229600" cy="76200"/>
          </a:xfrm>
          <a:prstGeom prst="rect">
            <a:avLst/>
          </a:prstGeom>
          <a:gradFill flip="none" rotWithShape="1">
            <a:gsLst>
              <a:gs pos="51000">
                <a:schemeClr val="tx2"/>
              </a:gs>
              <a:gs pos="0">
                <a:schemeClr val="accent1">
                  <a:tint val="44500"/>
                  <a:satMod val="160000"/>
                  <a:alpha val="0"/>
                  <a:lumMod val="0"/>
                  <a:lumOff val="100000"/>
                </a:schemeClr>
              </a:gs>
              <a:gs pos="100000">
                <a:schemeClr val="accent1">
                  <a:tint val="23500"/>
                  <a:satMod val="160000"/>
                  <a:lumMod val="0"/>
                  <a:lumOff val="10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6855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ection div HB-gree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7140719-18DD-434C-B7BE-F4F4113EC537}"/>
              </a:ext>
              <a:ext uri="{C183D7F6-B498-43B3-948B-1728B52AA6E4}">
                <adec:decorative xmlns:adec="http://schemas.microsoft.com/office/drawing/2017/decorative" val="1"/>
              </a:ext>
            </a:extLst>
          </p:cNvPr>
          <p:cNvSpPr/>
          <p:nvPr userDrawn="1"/>
        </p:nvSpPr>
        <p:spPr>
          <a:xfrm>
            <a:off x="0" y="0"/>
            <a:ext cx="38404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accent1"/>
              </a:solidFill>
              <a:latin typeface="Apex New Book" panose="02010600040501010103" pitchFamily="2" charset="0"/>
              <a:ea typeface="Apex New Book" panose="02010600040501010103" pitchFamily="2" charset="0"/>
              <a:cs typeface="Apex New Book" panose="02010600040501010103" pitchFamily="2" charset="0"/>
            </a:endParaRPr>
          </a:p>
        </p:txBody>
      </p:sp>
      <p:sp>
        <p:nvSpPr>
          <p:cNvPr id="8" name="Rectangle 7">
            <a:extLst>
              <a:ext uri="{FF2B5EF4-FFF2-40B4-BE49-F238E27FC236}">
                <a16:creationId xmlns:a16="http://schemas.microsoft.com/office/drawing/2014/main" id="{154FF6FC-5305-490F-973C-B1027157063F}"/>
              </a:ext>
              <a:ext uri="{C183D7F6-B498-43B3-948B-1728B52AA6E4}">
                <adec:decorative xmlns:adec="http://schemas.microsoft.com/office/drawing/2017/decorative" val="1"/>
              </a:ext>
            </a:extLst>
          </p:cNvPr>
          <p:cNvSpPr/>
          <p:nvPr userDrawn="1"/>
        </p:nvSpPr>
        <p:spPr>
          <a:xfrm>
            <a:off x="8326137" y="1"/>
            <a:ext cx="817863" cy="685799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accent5"/>
              </a:solidFill>
              <a:latin typeface="Apex New Book" panose="02010600040501010103" pitchFamily="2" charset="0"/>
              <a:ea typeface="Apex New Book" panose="02010600040501010103" pitchFamily="2" charset="0"/>
              <a:cs typeface="Apex New Book" panose="02010600040501010103" pitchFamily="2" charset="0"/>
            </a:endParaRPr>
          </a:p>
        </p:txBody>
      </p:sp>
      <p:sp>
        <p:nvSpPr>
          <p:cNvPr id="5" name="Slide Number 4">
            <a:extLst>
              <a:ext uri="{FF2B5EF4-FFF2-40B4-BE49-F238E27FC236}">
                <a16:creationId xmlns:a16="http://schemas.microsoft.com/office/drawing/2014/main" id="{9564ED0C-36C2-48B7-98E5-0119572A988E}"/>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2" name="Title 1">
            <a:extLst>
              <a:ext uri="{FF2B5EF4-FFF2-40B4-BE49-F238E27FC236}">
                <a16:creationId xmlns:a16="http://schemas.microsoft.com/office/drawing/2014/main" id="{BC1D4CCF-E7A0-44B0-A51B-A0DB82CA5740}"/>
              </a:ext>
            </a:extLst>
          </p:cNvPr>
          <p:cNvSpPr>
            <a:spLocks noGrp="1"/>
          </p:cNvSpPr>
          <p:nvPr>
            <p:ph type="title" hasCustomPrompt="1"/>
          </p:nvPr>
        </p:nvSpPr>
        <p:spPr>
          <a:xfrm>
            <a:off x="816102" y="1326382"/>
            <a:ext cx="7084314" cy="4205236"/>
          </a:xfrm>
        </p:spPr>
        <p:txBody>
          <a:bodyPr anchor="ctr"/>
          <a:lstStyle>
            <a:lvl1pPr>
              <a:defRPr sz="4950" b="0">
                <a:solidFill>
                  <a:schemeClr val="accent1"/>
                </a:solidFill>
              </a:defRPr>
            </a:lvl1pPr>
          </a:lstStyle>
          <a:p>
            <a:r>
              <a:rPr lang="en-US" dirty="0"/>
              <a:t>Section divider, 66pt</a:t>
            </a:r>
          </a:p>
        </p:txBody>
      </p:sp>
      <p:pic>
        <p:nvPicPr>
          <p:cNvPr id="6" name="Logo 5">
            <a:extLst>
              <a:ext uri="{FF2B5EF4-FFF2-40B4-BE49-F238E27FC236}">
                <a16:creationId xmlns:a16="http://schemas.microsoft.com/office/drawing/2014/main" id="{67B8BACB-FF23-4561-BD06-02CE46D5B17F}"/>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26948" y="5797296"/>
            <a:ext cx="4114800" cy="352504"/>
          </a:xfrm>
          <a:prstGeom prst="rect">
            <a:avLst/>
          </a:prstGeom>
        </p:spPr>
      </p:pic>
    </p:spTree>
    <p:extLst>
      <p:ext uri="{BB962C8B-B14F-4D97-AF65-F5344CB8AC3E}">
        <p14:creationId xmlns:p14="http://schemas.microsoft.com/office/powerpoint/2010/main" val="4133724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ection div BB-purpl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7140719-18DD-434C-B7BE-F4F4113EC537}"/>
              </a:ext>
              <a:ext uri="{C183D7F6-B498-43B3-948B-1728B52AA6E4}">
                <adec:decorative xmlns:adec="http://schemas.microsoft.com/office/drawing/2017/decorative" val="1"/>
              </a:ext>
            </a:extLst>
          </p:cNvPr>
          <p:cNvSpPr/>
          <p:nvPr userDrawn="1"/>
        </p:nvSpPr>
        <p:spPr bwMode="ltGray">
          <a:xfrm>
            <a:off x="0" y="0"/>
            <a:ext cx="384048" cy="6858000"/>
          </a:xfrm>
          <a:prstGeom prst="rect">
            <a:avLst/>
          </a:prstGeom>
          <a:solidFill>
            <a:srgbClr val="000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accent1"/>
              </a:solidFill>
              <a:latin typeface="Apex New Book" panose="02010600040501010103" pitchFamily="2" charset="0"/>
              <a:ea typeface="Apex New Book" panose="02010600040501010103" pitchFamily="2" charset="0"/>
              <a:cs typeface="Apex New Book" panose="02010600040501010103" pitchFamily="2" charset="0"/>
            </a:endParaRPr>
          </a:p>
        </p:txBody>
      </p:sp>
      <p:sp>
        <p:nvSpPr>
          <p:cNvPr id="8" name="Rectangle 7">
            <a:extLst>
              <a:ext uri="{FF2B5EF4-FFF2-40B4-BE49-F238E27FC236}">
                <a16:creationId xmlns:a16="http://schemas.microsoft.com/office/drawing/2014/main" id="{154FF6FC-5305-490F-973C-B1027157063F}"/>
              </a:ext>
              <a:ext uri="{C183D7F6-B498-43B3-948B-1728B52AA6E4}">
                <adec:decorative xmlns:adec="http://schemas.microsoft.com/office/drawing/2017/decorative" val="1"/>
              </a:ext>
            </a:extLst>
          </p:cNvPr>
          <p:cNvSpPr/>
          <p:nvPr userDrawn="1"/>
        </p:nvSpPr>
        <p:spPr bwMode="ltGray">
          <a:xfrm>
            <a:off x="8327898" y="1"/>
            <a:ext cx="817863" cy="6857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accent5"/>
              </a:solidFill>
              <a:latin typeface="Apex New Book" panose="02010600040501010103" pitchFamily="2" charset="0"/>
              <a:ea typeface="Apex New Book" panose="02010600040501010103" pitchFamily="2" charset="0"/>
              <a:cs typeface="Apex New Book" panose="02010600040501010103" pitchFamily="2" charset="0"/>
            </a:endParaRPr>
          </a:p>
        </p:txBody>
      </p:sp>
      <p:sp>
        <p:nvSpPr>
          <p:cNvPr id="5" name="Slide Number 4">
            <a:extLst>
              <a:ext uri="{FF2B5EF4-FFF2-40B4-BE49-F238E27FC236}">
                <a16:creationId xmlns:a16="http://schemas.microsoft.com/office/drawing/2014/main" id="{9564ED0C-36C2-48B7-98E5-0119572A988E}"/>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2" name="Title 1">
            <a:extLst>
              <a:ext uri="{FF2B5EF4-FFF2-40B4-BE49-F238E27FC236}">
                <a16:creationId xmlns:a16="http://schemas.microsoft.com/office/drawing/2014/main" id="{BC1D4CCF-E7A0-44B0-A51B-A0DB82CA5740}"/>
              </a:ext>
            </a:extLst>
          </p:cNvPr>
          <p:cNvSpPr>
            <a:spLocks noGrp="1"/>
          </p:cNvSpPr>
          <p:nvPr>
            <p:ph type="title" hasCustomPrompt="1"/>
          </p:nvPr>
        </p:nvSpPr>
        <p:spPr>
          <a:xfrm>
            <a:off x="816102" y="1325880"/>
            <a:ext cx="7084314" cy="4206240"/>
          </a:xfrm>
        </p:spPr>
        <p:txBody>
          <a:bodyPr anchor="ctr"/>
          <a:lstStyle>
            <a:lvl1pPr>
              <a:defRPr sz="4950" b="0">
                <a:solidFill>
                  <a:schemeClr val="accent1"/>
                </a:solidFill>
              </a:defRPr>
            </a:lvl1pPr>
          </a:lstStyle>
          <a:p>
            <a:r>
              <a:rPr lang="en-US" dirty="0"/>
              <a:t>Section divider, 66pt</a:t>
            </a:r>
          </a:p>
        </p:txBody>
      </p:sp>
      <p:pic>
        <p:nvPicPr>
          <p:cNvPr id="10" name="Logo 5">
            <a:extLst>
              <a:ext uri="{FF2B5EF4-FFF2-40B4-BE49-F238E27FC236}">
                <a16:creationId xmlns:a16="http://schemas.microsoft.com/office/drawing/2014/main" id="{ECD3FC1F-5480-400A-AF8B-951D6FFA3021}"/>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26948" y="5797296"/>
            <a:ext cx="4114800" cy="352504"/>
          </a:xfrm>
          <a:prstGeom prst="rect">
            <a:avLst/>
          </a:prstGeom>
        </p:spPr>
      </p:pic>
    </p:spTree>
    <p:extLst>
      <p:ext uri="{BB962C8B-B14F-4D97-AF65-F5344CB8AC3E}">
        <p14:creationId xmlns:p14="http://schemas.microsoft.com/office/powerpoint/2010/main" val="1296574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ection div BB-rubin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7140719-18DD-434C-B7BE-F4F4113EC537}"/>
              </a:ext>
              <a:ext uri="{C183D7F6-B498-43B3-948B-1728B52AA6E4}">
                <adec:decorative xmlns:adec="http://schemas.microsoft.com/office/drawing/2017/decorative" val="1"/>
              </a:ext>
            </a:extLst>
          </p:cNvPr>
          <p:cNvSpPr/>
          <p:nvPr userDrawn="1"/>
        </p:nvSpPr>
        <p:spPr bwMode="ltGray">
          <a:xfrm>
            <a:off x="0" y="0"/>
            <a:ext cx="384048" cy="6858000"/>
          </a:xfrm>
          <a:prstGeom prst="rect">
            <a:avLst/>
          </a:prstGeom>
          <a:solidFill>
            <a:srgbClr val="000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accent1"/>
              </a:solidFill>
              <a:latin typeface="Apex New Book" panose="02010600040501010103" pitchFamily="2" charset="0"/>
              <a:ea typeface="Apex New Book" panose="02010600040501010103" pitchFamily="2" charset="0"/>
              <a:cs typeface="Apex New Book" panose="02010600040501010103" pitchFamily="2" charset="0"/>
            </a:endParaRPr>
          </a:p>
        </p:txBody>
      </p:sp>
      <p:sp>
        <p:nvSpPr>
          <p:cNvPr id="8" name="Rectangle 7">
            <a:extLst>
              <a:ext uri="{FF2B5EF4-FFF2-40B4-BE49-F238E27FC236}">
                <a16:creationId xmlns:a16="http://schemas.microsoft.com/office/drawing/2014/main" id="{154FF6FC-5305-490F-973C-B1027157063F}"/>
              </a:ext>
              <a:ext uri="{C183D7F6-B498-43B3-948B-1728B52AA6E4}">
                <adec:decorative xmlns:adec="http://schemas.microsoft.com/office/drawing/2017/decorative" val="1"/>
              </a:ext>
            </a:extLst>
          </p:cNvPr>
          <p:cNvSpPr/>
          <p:nvPr userDrawn="1"/>
        </p:nvSpPr>
        <p:spPr bwMode="ltGray">
          <a:xfrm>
            <a:off x="8326137" y="1"/>
            <a:ext cx="817863" cy="68579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accent5"/>
              </a:solidFill>
              <a:latin typeface="Apex New Book" panose="02010600040501010103" pitchFamily="2" charset="0"/>
              <a:ea typeface="Apex New Book" panose="02010600040501010103" pitchFamily="2" charset="0"/>
              <a:cs typeface="Apex New Book" panose="02010600040501010103" pitchFamily="2" charset="0"/>
            </a:endParaRPr>
          </a:p>
        </p:txBody>
      </p:sp>
      <p:sp>
        <p:nvSpPr>
          <p:cNvPr id="5" name="Slide Number 4">
            <a:extLst>
              <a:ext uri="{FF2B5EF4-FFF2-40B4-BE49-F238E27FC236}">
                <a16:creationId xmlns:a16="http://schemas.microsoft.com/office/drawing/2014/main" id="{9564ED0C-36C2-48B7-98E5-0119572A988E}"/>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2" name="Title 1">
            <a:extLst>
              <a:ext uri="{FF2B5EF4-FFF2-40B4-BE49-F238E27FC236}">
                <a16:creationId xmlns:a16="http://schemas.microsoft.com/office/drawing/2014/main" id="{BC1D4CCF-E7A0-44B0-A51B-A0DB82CA5740}"/>
              </a:ext>
            </a:extLst>
          </p:cNvPr>
          <p:cNvSpPr>
            <a:spLocks noGrp="1"/>
          </p:cNvSpPr>
          <p:nvPr>
            <p:ph type="title" hasCustomPrompt="1"/>
          </p:nvPr>
        </p:nvSpPr>
        <p:spPr>
          <a:xfrm>
            <a:off x="816102" y="1325880"/>
            <a:ext cx="7084314" cy="4206240"/>
          </a:xfrm>
        </p:spPr>
        <p:txBody>
          <a:bodyPr anchor="ctr"/>
          <a:lstStyle>
            <a:lvl1pPr>
              <a:defRPr sz="4950" b="0">
                <a:solidFill>
                  <a:schemeClr val="accent1"/>
                </a:solidFill>
              </a:defRPr>
            </a:lvl1pPr>
          </a:lstStyle>
          <a:p>
            <a:r>
              <a:rPr lang="en-US" dirty="0"/>
              <a:t>Section divider, 66pt</a:t>
            </a:r>
          </a:p>
        </p:txBody>
      </p:sp>
      <p:pic>
        <p:nvPicPr>
          <p:cNvPr id="10" name="Logo 5">
            <a:extLst>
              <a:ext uri="{FF2B5EF4-FFF2-40B4-BE49-F238E27FC236}">
                <a16:creationId xmlns:a16="http://schemas.microsoft.com/office/drawing/2014/main" id="{398BFEA8-BB49-4AB3-8F03-436E537CA17D}"/>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26948" y="5797296"/>
            <a:ext cx="4114800" cy="352504"/>
          </a:xfrm>
          <a:prstGeom prst="rect">
            <a:avLst/>
          </a:prstGeom>
        </p:spPr>
      </p:pic>
    </p:spTree>
    <p:extLst>
      <p:ext uri="{BB962C8B-B14F-4D97-AF65-F5344CB8AC3E}">
        <p14:creationId xmlns:p14="http://schemas.microsoft.com/office/powerpoint/2010/main" val="1582830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ection div BB-oran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7140719-18DD-434C-B7BE-F4F4113EC537}"/>
              </a:ext>
              <a:ext uri="{C183D7F6-B498-43B3-948B-1728B52AA6E4}">
                <adec:decorative xmlns:adec="http://schemas.microsoft.com/office/drawing/2017/decorative" val="1"/>
              </a:ext>
            </a:extLst>
          </p:cNvPr>
          <p:cNvSpPr/>
          <p:nvPr userDrawn="1"/>
        </p:nvSpPr>
        <p:spPr bwMode="ltGray">
          <a:xfrm>
            <a:off x="0" y="0"/>
            <a:ext cx="384048" cy="6858000"/>
          </a:xfrm>
          <a:prstGeom prst="rect">
            <a:avLst/>
          </a:prstGeom>
          <a:solidFill>
            <a:srgbClr val="000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accent1"/>
              </a:solidFill>
              <a:latin typeface="Apex New Book" panose="02010600040501010103" pitchFamily="2" charset="0"/>
              <a:ea typeface="Apex New Book" panose="02010600040501010103" pitchFamily="2" charset="0"/>
              <a:cs typeface="Apex New Book" panose="02010600040501010103" pitchFamily="2" charset="0"/>
            </a:endParaRPr>
          </a:p>
        </p:txBody>
      </p:sp>
      <p:sp>
        <p:nvSpPr>
          <p:cNvPr id="8" name="Rectangle 7">
            <a:extLst>
              <a:ext uri="{FF2B5EF4-FFF2-40B4-BE49-F238E27FC236}">
                <a16:creationId xmlns:a16="http://schemas.microsoft.com/office/drawing/2014/main" id="{154FF6FC-5305-490F-973C-B1027157063F}"/>
              </a:ext>
              <a:ext uri="{C183D7F6-B498-43B3-948B-1728B52AA6E4}">
                <adec:decorative xmlns:adec="http://schemas.microsoft.com/office/drawing/2017/decorative" val="1"/>
              </a:ext>
            </a:extLst>
          </p:cNvPr>
          <p:cNvSpPr/>
          <p:nvPr userDrawn="1"/>
        </p:nvSpPr>
        <p:spPr bwMode="ltGray">
          <a:xfrm>
            <a:off x="8326137" y="1"/>
            <a:ext cx="817863" cy="6857999"/>
          </a:xfrm>
          <a:prstGeom prst="rect">
            <a:avLst/>
          </a:prstGeom>
          <a:solidFill>
            <a:srgbClr val="FA55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accent5"/>
              </a:solidFill>
              <a:latin typeface="Apex New Book" panose="02010600040501010103" pitchFamily="2" charset="0"/>
              <a:ea typeface="Apex New Book" panose="02010600040501010103" pitchFamily="2" charset="0"/>
              <a:cs typeface="Apex New Book" panose="02010600040501010103" pitchFamily="2" charset="0"/>
            </a:endParaRPr>
          </a:p>
        </p:txBody>
      </p:sp>
      <p:sp>
        <p:nvSpPr>
          <p:cNvPr id="5" name="Slide Number 4">
            <a:extLst>
              <a:ext uri="{FF2B5EF4-FFF2-40B4-BE49-F238E27FC236}">
                <a16:creationId xmlns:a16="http://schemas.microsoft.com/office/drawing/2014/main" id="{9564ED0C-36C2-48B7-98E5-0119572A988E}"/>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2" name="Title 1">
            <a:extLst>
              <a:ext uri="{FF2B5EF4-FFF2-40B4-BE49-F238E27FC236}">
                <a16:creationId xmlns:a16="http://schemas.microsoft.com/office/drawing/2014/main" id="{BC1D4CCF-E7A0-44B0-A51B-A0DB82CA5740}"/>
              </a:ext>
            </a:extLst>
          </p:cNvPr>
          <p:cNvSpPr>
            <a:spLocks noGrp="1"/>
          </p:cNvSpPr>
          <p:nvPr>
            <p:ph type="title" hasCustomPrompt="1"/>
          </p:nvPr>
        </p:nvSpPr>
        <p:spPr>
          <a:xfrm>
            <a:off x="816102" y="1325880"/>
            <a:ext cx="7084314" cy="4206240"/>
          </a:xfrm>
        </p:spPr>
        <p:txBody>
          <a:bodyPr anchor="ctr"/>
          <a:lstStyle>
            <a:lvl1pPr>
              <a:defRPr sz="4950" b="0">
                <a:solidFill>
                  <a:schemeClr val="accent1"/>
                </a:solidFill>
              </a:defRPr>
            </a:lvl1pPr>
          </a:lstStyle>
          <a:p>
            <a:r>
              <a:rPr lang="en-US" dirty="0"/>
              <a:t>Section divider, 66pt</a:t>
            </a:r>
          </a:p>
        </p:txBody>
      </p:sp>
      <p:pic>
        <p:nvPicPr>
          <p:cNvPr id="9" name="Logo 5">
            <a:extLst>
              <a:ext uri="{FF2B5EF4-FFF2-40B4-BE49-F238E27FC236}">
                <a16:creationId xmlns:a16="http://schemas.microsoft.com/office/drawing/2014/main" id="{CCD74D99-8D08-41AB-9BC7-2754C3880E6F}"/>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26948" y="5797296"/>
            <a:ext cx="4114800" cy="352504"/>
          </a:xfrm>
          <a:prstGeom prst="rect">
            <a:avLst/>
          </a:prstGeom>
        </p:spPr>
      </p:pic>
    </p:spTree>
    <p:extLst>
      <p:ext uri="{BB962C8B-B14F-4D97-AF65-F5344CB8AC3E}">
        <p14:creationId xmlns:p14="http://schemas.microsoft.com/office/powerpoint/2010/main" val="14158879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ection div BB-gree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7140719-18DD-434C-B7BE-F4F4113EC537}"/>
              </a:ext>
              <a:ext uri="{C183D7F6-B498-43B3-948B-1728B52AA6E4}">
                <adec:decorative xmlns:adec="http://schemas.microsoft.com/office/drawing/2017/decorative" val="1"/>
              </a:ext>
            </a:extLst>
          </p:cNvPr>
          <p:cNvSpPr/>
          <p:nvPr userDrawn="1"/>
        </p:nvSpPr>
        <p:spPr bwMode="ltGray">
          <a:xfrm>
            <a:off x="0" y="0"/>
            <a:ext cx="384048" cy="6858000"/>
          </a:xfrm>
          <a:prstGeom prst="rect">
            <a:avLst/>
          </a:prstGeom>
          <a:solidFill>
            <a:srgbClr val="000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accent1"/>
              </a:solidFill>
              <a:latin typeface="Apex New Book" panose="02010600040501010103" pitchFamily="2" charset="0"/>
              <a:ea typeface="Apex New Book" panose="02010600040501010103" pitchFamily="2" charset="0"/>
              <a:cs typeface="Apex New Book" panose="02010600040501010103" pitchFamily="2" charset="0"/>
            </a:endParaRPr>
          </a:p>
        </p:txBody>
      </p:sp>
      <p:sp>
        <p:nvSpPr>
          <p:cNvPr id="8" name="Rectangle 7">
            <a:extLst>
              <a:ext uri="{FF2B5EF4-FFF2-40B4-BE49-F238E27FC236}">
                <a16:creationId xmlns:a16="http://schemas.microsoft.com/office/drawing/2014/main" id="{154FF6FC-5305-490F-973C-B1027157063F}"/>
              </a:ext>
              <a:ext uri="{C183D7F6-B498-43B3-948B-1728B52AA6E4}">
                <adec:decorative xmlns:adec="http://schemas.microsoft.com/office/drawing/2017/decorative" val="1"/>
              </a:ext>
            </a:extLst>
          </p:cNvPr>
          <p:cNvSpPr/>
          <p:nvPr userDrawn="1"/>
        </p:nvSpPr>
        <p:spPr bwMode="ltGray">
          <a:xfrm>
            <a:off x="8326137" y="1"/>
            <a:ext cx="817863" cy="685799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accent5"/>
              </a:solidFill>
              <a:latin typeface="Apex New Book" panose="02010600040501010103" pitchFamily="2" charset="0"/>
              <a:ea typeface="Apex New Book" panose="02010600040501010103" pitchFamily="2" charset="0"/>
              <a:cs typeface="Apex New Book" panose="02010600040501010103" pitchFamily="2" charset="0"/>
            </a:endParaRPr>
          </a:p>
        </p:txBody>
      </p:sp>
      <p:sp>
        <p:nvSpPr>
          <p:cNvPr id="5" name="Slide Number 4">
            <a:extLst>
              <a:ext uri="{FF2B5EF4-FFF2-40B4-BE49-F238E27FC236}">
                <a16:creationId xmlns:a16="http://schemas.microsoft.com/office/drawing/2014/main" id="{9564ED0C-36C2-48B7-98E5-0119572A988E}"/>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2" name="Title 1">
            <a:extLst>
              <a:ext uri="{FF2B5EF4-FFF2-40B4-BE49-F238E27FC236}">
                <a16:creationId xmlns:a16="http://schemas.microsoft.com/office/drawing/2014/main" id="{BC1D4CCF-E7A0-44B0-A51B-A0DB82CA5740}"/>
              </a:ext>
            </a:extLst>
          </p:cNvPr>
          <p:cNvSpPr>
            <a:spLocks noGrp="1"/>
          </p:cNvSpPr>
          <p:nvPr>
            <p:ph type="title" hasCustomPrompt="1"/>
          </p:nvPr>
        </p:nvSpPr>
        <p:spPr>
          <a:xfrm>
            <a:off x="816102" y="1325880"/>
            <a:ext cx="7084314" cy="4206240"/>
          </a:xfrm>
        </p:spPr>
        <p:txBody>
          <a:bodyPr anchor="ctr"/>
          <a:lstStyle>
            <a:lvl1pPr>
              <a:defRPr sz="4950" b="0">
                <a:solidFill>
                  <a:schemeClr val="accent1"/>
                </a:solidFill>
              </a:defRPr>
            </a:lvl1pPr>
          </a:lstStyle>
          <a:p>
            <a:r>
              <a:rPr lang="en-US" dirty="0"/>
              <a:t>Section divider, 66pt</a:t>
            </a:r>
          </a:p>
        </p:txBody>
      </p:sp>
      <p:pic>
        <p:nvPicPr>
          <p:cNvPr id="10" name="Logo 5">
            <a:extLst>
              <a:ext uri="{FF2B5EF4-FFF2-40B4-BE49-F238E27FC236}">
                <a16:creationId xmlns:a16="http://schemas.microsoft.com/office/drawing/2014/main" id="{C85B1DB7-2B75-4451-840C-B64F1BB81587}"/>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26948" y="5797296"/>
            <a:ext cx="4114800" cy="352504"/>
          </a:xfrm>
          <a:prstGeom prst="rect">
            <a:avLst/>
          </a:prstGeom>
        </p:spPr>
      </p:pic>
    </p:spTree>
    <p:extLst>
      <p:ext uri="{BB962C8B-B14F-4D97-AF65-F5344CB8AC3E}">
        <p14:creationId xmlns:p14="http://schemas.microsoft.com/office/powerpoint/2010/main" val="17966590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FB53B68-499E-42E3-A023-B1ABCB16FA2C}"/>
              </a:ext>
              <a:ext uri="{C183D7F6-B498-43B3-948B-1728B52AA6E4}">
                <adec:decorative xmlns:adec="http://schemas.microsoft.com/office/drawing/2017/decorative" val="1"/>
              </a:ext>
            </a:extLst>
          </p:cNvPr>
          <p:cNvSpPr/>
          <p:nvPr userDrawn="1"/>
        </p:nvSpPr>
        <p:spPr>
          <a:xfrm>
            <a:off x="4980929" y="0"/>
            <a:ext cx="384048" cy="6858000"/>
          </a:xfrm>
          <a:prstGeom prst="rect">
            <a:avLst/>
          </a:prstGeom>
          <a:solidFill>
            <a:srgbClr val="0091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pex New Book" panose="02010600040501010103" pitchFamily="2" charset="0"/>
              <a:ea typeface="Apex New Book" panose="02010600040501010103" pitchFamily="2" charset="0"/>
              <a:cs typeface="Apex New Book" panose="02010600040501010103" pitchFamily="2" charset="0"/>
            </a:endParaRPr>
          </a:p>
        </p:txBody>
      </p:sp>
      <p:sp>
        <p:nvSpPr>
          <p:cNvPr id="2" name="Title 1">
            <a:extLst>
              <a:ext uri="{FF2B5EF4-FFF2-40B4-BE49-F238E27FC236}">
                <a16:creationId xmlns:a16="http://schemas.microsoft.com/office/drawing/2014/main" id="{C12C1807-7CAA-4BAE-9BB1-01C5F51441AC}"/>
              </a:ext>
            </a:extLst>
          </p:cNvPr>
          <p:cNvSpPr>
            <a:spLocks noGrp="1"/>
          </p:cNvSpPr>
          <p:nvPr>
            <p:ph type="title" hasCustomPrompt="1"/>
          </p:nvPr>
        </p:nvSpPr>
        <p:spPr>
          <a:xfrm>
            <a:off x="377190" y="1314450"/>
            <a:ext cx="4251960" cy="2331720"/>
          </a:xfrm>
        </p:spPr>
        <p:txBody>
          <a:bodyPr anchor="b"/>
          <a:lstStyle>
            <a:lvl1pPr>
              <a:defRPr sz="4500" b="0">
                <a:solidFill>
                  <a:schemeClr val="accent1"/>
                </a:solidFill>
              </a:defRPr>
            </a:lvl1pPr>
          </a:lstStyle>
          <a:p>
            <a:r>
              <a:rPr lang="en-US" dirty="0"/>
              <a:t>Agenda, 60pt</a:t>
            </a:r>
          </a:p>
        </p:txBody>
      </p:sp>
      <p:sp>
        <p:nvSpPr>
          <p:cNvPr id="8" name="Content 7">
            <a:extLst>
              <a:ext uri="{FF2B5EF4-FFF2-40B4-BE49-F238E27FC236}">
                <a16:creationId xmlns:a16="http://schemas.microsoft.com/office/drawing/2014/main" id="{D5B229C9-CE28-4C55-AAA5-23BE7DECABD7}"/>
              </a:ext>
            </a:extLst>
          </p:cNvPr>
          <p:cNvSpPr>
            <a:spLocks noGrp="1"/>
          </p:cNvSpPr>
          <p:nvPr>
            <p:ph sz="quarter" idx="13" hasCustomPrompt="1"/>
          </p:nvPr>
        </p:nvSpPr>
        <p:spPr bwMode="ltGray">
          <a:xfrm>
            <a:off x="5364977" y="0"/>
            <a:ext cx="3779023" cy="6858000"/>
          </a:xfrm>
          <a:solidFill>
            <a:schemeClr val="accent1"/>
          </a:solidFill>
        </p:spPr>
        <p:txBody>
          <a:bodyPr lIns="365760" rIns="320040" anchor="ctr"/>
          <a:lstStyle>
            <a:lvl1pPr marL="173831" indent="-173831">
              <a:spcBef>
                <a:spcPts val="1350"/>
              </a:spcBef>
              <a:defRPr sz="1800">
                <a:solidFill>
                  <a:schemeClr val="bg1"/>
                </a:solidFill>
              </a:defRPr>
            </a:lvl1pPr>
            <a:lvl2pPr marL="342900" indent="-169069">
              <a:spcBef>
                <a:spcPts val="675"/>
              </a:spcBef>
              <a:defRPr sz="1500">
                <a:solidFill>
                  <a:schemeClr val="bg1"/>
                </a:solidFill>
              </a:defRPr>
            </a:lvl2pPr>
            <a:lvl3pPr marL="516731" indent="-173831">
              <a:defRPr sz="1350">
                <a:solidFill>
                  <a:schemeClr val="bg1"/>
                </a:solidFill>
              </a:defRPr>
            </a:lvl3pPr>
            <a:lvl4pPr marL="644129" indent="-128588">
              <a:defRPr sz="1200">
                <a:solidFill>
                  <a:schemeClr val="bg1"/>
                </a:solidFill>
              </a:defRPr>
            </a:lvl4pPr>
            <a:lvl5pPr marL="772716" indent="-127397">
              <a:defRPr sz="1200">
                <a:solidFill>
                  <a:schemeClr val="bg1"/>
                </a:solidFill>
              </a:defRPr>
            </a:lvl5pPr>
          </a:lstStyle>
          <a:p>
            <a:pPr lvl="0"/>
            <a:r>
              <a:rPr lang="en-US" dirty="0"/>
              <a:t>First level, 24pt</a:t>
            </a:r>
          </a:p>
          <a:p>
            <a:pPr lvl="1"/>
            <a:r>
              <a:rPr lang="en-US" dirty="0"/>
              <a:t>Second level, 20pt</a:t>
            </a:r>
          </a:p>
          <a:p>
            <a:pPr lvl="2"/>
            <a:r>
              <a:rPr lang="en-US" dirty="0"/>
              <a:t>Third level, 18pt</a:t>
            </a:r>
          </a:p>
          <a:p>
            <a:pPr lvl="3"/>
            <a:r>
              <a:rPr lang="en-US" dirty="0"/>
              <a:t>Fourth level, 16pt</a:t>
            </a:r>
          </a:p>
          <a:p>
            <a:pPr lvl="4"/>
            <a:r>
              <a:rPr lang="en-US" dirty="0"/>
              <a:t>Fifth level, 16pt</a:t>
            </a:r>
          </a:p>
        </p:txBody>
      </p:sp>
      <p:sp>
        <p:nvSpPr>
          <p:cNvPr id="5" name="Slide Number 4">
            <a:extLst>
              <a:ext uri="{FF2B5EF4-FFF2-40B4-BE49-F238E27FC236}">
                <a16:creationId xmlns:a16="http://schemas.microsoft.com/office/drawing/2014/main" id="{8EF8468C-3D88-4E53-9BC9-0E048B20EEF2}"/>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3" name="Date Placeholder 2">
            <a:extLst>
              <a:ext uri="{FF2B5EF4-FFF2-40B4-BE49-F238E27FC236}">
                <a16:creationId xmlns:a16="http://schemas.microsoft.com/office/drawing/2014/main" id="{EF1E0726-B2B6-420A-A5E3-7A18CD994C22}"/>
              </a:ext>
            </a:extLst>
          </p:cNvPr>
          <p:cNvSpPr>
            <a:spLocks noGrp="1"/>
          </p:cNvSpPr>
          <p:nvPr>
            <p:ph type="dt" sz="half" idx="14"/>
          </p:nvPr>
        </p:nvSpPr>
        <p:spPr/>
        <p:txBody>
          <a:bodyPr/>
          <a:lstStyle/>
          <a:p>
            <a:fld id="{44447170-F1AC-4F6F-97CD-3085A335B429}" type="datetimeFigureOut">
              <a:rPr lang="en-US" smtClean="0"/>
              <a:pPr/>
              <a:t>8/8/2022</a:t>
            </a:fld>
            <a:endParaRPr lang="en-US" dirty="0"/>
          </a:p>
        </p:txBody>
      </p:sp>
      <p:sp>
        <p:nvSpPr>
          <p:cNvPr id="4" name="Footer Placeholder 3">
            <a:extLst>
              <a:ext uri="{FF2B5EF4-FFF2-40B4-BE49-F238E27FC236}">
                <a16:creationId xmlns:a16="http://schemas.microsoft.com/office/drawing/2014/main" id="{678D3E5B-41AD-4BB0-8F35-01247B2EBB0D}"/>
              </a:ext>
            </a:extLst>
          </p:cNvPr>
          <p:cNvSpPr>
            <a:spLocks noGrp="1"/>
          </p:cNvSpPr>
          <p:nvPr>
            <p:ph type="ftr" sz="quarter" idx="15"/>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2833540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amp; image r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CD9BAA4-906C-4354-9E1D-1C1F50A6FA54}"/>
              </a:ext>
              <a:ext uri="{C183D7F6-B498-43B3-948B-1728B52AA6E4}">
                <adec:decorative xmlns:adec="http://schemas.microsoft.com/office/drawing/2017/decorative" val="1"/>
              </a:ext>
            </a:extLst>
          </p:cNvPr>
          <p:cNvSpPr/>
          <p:nvPr userDrawn="1"/>
        </p:nvSpPr>
        <p:spPr bwMode="ltGray">
          <a:xfrm>
            <a:off x="8759952" y="0"/>
            <a:ext cx="384048"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pex New Book" panose="02010600040501010103" pitchFamily="2" charset="0"/>
              <a:ea typeface="Apex New Book" panose="02010600040501010103" pitchFamily="2" charset="0"/>
              <a:cs typeface="Apex New Book" panose="02010600040501010103" pitchFamily="2" charset="0"/>
            </a:endParaRPr>
          </a:p>
        </p:txBody>
      </p:sp>
      <p:sp>
        <p:nvSpPr>
          <p:cNvPr id="9" name="Content 8">
            <a:extLst>
              <a:ext uri="{FF2B5EF4-FFF2-40B4-BE49-F238E27FC236}">
                <a16:creationId xmlns:a16="http://schemas.microsoft.com/office/drawing/2014/main" id="{9A27E9BB-2105-42A1-A364-072AEDF855DF}"/>
              </a:ext>
            </a:extLst>
          </p:cNvPr>
          <p:cNvSpPr>
            <a:spLocks noGrp="1"/>
          </p:cNvSpPr>
          <p:nvPr>
            <p:ph sz="quarter" idx="13" hasCustomPrompt="1"/>
          </p:nvPr>
        </p:nvSpPr>
        <p:spPr>
          <a:xfrm>
            <a:off x="376713" y="1737360"/>
            <a:ext cx="4251960" cy="4390390"/>
          </a:xfrm>
        </p:spPr>
        <p:txBody>
          <a:bodyPr/>
          <a:lstStyle>
            <a:lvl1pPr>
              <a:defRPr/>
            </a:lvl1pPr>
            <a:lvl2pPr>
              <a:defRPr/>
            </a:lvl2pPr>
            <a:lvl3pPr>
              <a:defRPr/>
            </a:lvl3pPr>
            <a:lvl4pPr>
              <a:defRPr/>
            </a:lvl4pPr>
            <a:lvl5pPr>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4">
            <a:extLst>
              <a:ext uri="{FF2B5EF4-FFF2-40B4-BE49-F238E27FC236}">
                <a16:creationId xmlns:a16="http://schemas.microsoft.com/office/drawing/2014/main" id="{67B99815-1D0D-40E8-92A6-6F617DC7EFAF}"/>
              </a:ext>
            </a:extLst>
          </p:cNvPr>
          <p:cNvSpPr>
            <a:spLocks noGrp="1"/>
          </p:cNvSpPr>
          <p:nvPr>
            <p:ph type="pic" sz="quarter" idx="10" hasCustomPrompt="1"/>
          </p:nvPr>
        </p:nvSpPr>
        <p:spPr>
          <a:xfrm>
            <a:off x="4985766" y="0"/>
            <a:ext cx="3774186" cy="6858000"/>
          </a:xfrm>
          <a:prstGeom prst="rect">
            <a:avLst/>
          </a:prstGeom>
          <a:pattFill prst="wdUpDiag">
            <a:fgClr>
              <a:schemeClr val="bg1">
                <a:lumMod val="95000"/>
              </a:schemeClr>
            </a:fgClr>
            <a:bgClr>
              <a:schemeClr val="bg1">
                <a:lumMod val="85000"/>
              </a:schemeClr>
            </a:bgClr>
          </a:pattFill>
        </p:spPr>
        <p:txBody>
          <a:bodyPr lIns="274320" tIns="274320" rIns="2103120" bIns="91440"/>
          <a:lstStyle>
            <a:lvl1pPr marL="0" indent="0">
              <a:lnSpc>
                <a:spcPct val="100000"/>
              </a:lnSpc>
              <a:buNone/>
              <a:defRPr b="0">
                <a:solidFill>
                  <a:schemeClr val="tx1"/>
                </a:solidFill>
                <a:latin typeface="+mn-lt"/>
              </a:defRPr>
            </a:lvl1pPr>
          </a:lstStyle>
          <a:p>
            <a:r>
              <a:rPr lang="en-GB" dirty="0"/>
              <a:t>Drag picture to placeholder or click icon to add, then send to back.</a:t>
            </a:r>
            <a:endParaRPr lang="en-US" dirty="0"/>
          </a:p>
        </p:txBody>
      </p:sp>
      <p:sp>
        <p:nvSpPr>
          <p:cNvPr id="5" name="Slide Number 4">
            <a:extLst>
              <a:ext uri="{FF2B5EF4-FFF2-40B4-BE49-F238E27FC236}">
                <a16:creationId xmlns:a16="http://schemas.microsoft.com/office/drawing/2014/main" id="{479924D4-EF4D-421A-9DC3-66E5E0DC5CFB}"/>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3" name="Date Placeholder 2">
            <a:extLst>
              <a:ext uri="{FF2B5EF4-FFF2-40B4-BE49-F238E27FC236}">
                <a16:creationId xmlns:a16="http://schemas.microsoft.com/office/drawing/2014/main" id="{7B4191DF-A028-4029-8F11-D72F0CD5A944}"/>
              </a:ext>
            </a:extLst>
          </p:cNvPr>
          <p:cNvSpPr>
            <a:spLocks noGrp="1"/>
          </p:cNvSpPr>
          <p:nvPr>
            <p:ph type="dt" sz="half" idx="14"/>
          </p:nvPr>
        </p:nvSpPr>
        <p:spPr/>
        <p:txBody>
          <a:bodyPr/>
          <a:lstStyle/>
          <a:p>
            <a:fld id="{44447170-F1AC-4F6F-97CD-3085A335B429}" type="datetimeFigureOut">
              <a:rPr lang="en-US" smtClean="0"/>
              <a:pPr/>
              <a:t>8/8/2022</a:t>
            </a:fld>
            <a:endParaRPr lang="en-US" dirty="0"/>
          </a:p>
        </p:txBody>
      </p:sp>
      <p:sp>
        <p:nvSpPr>
          <p:cNvPr id="4" name="Footer Placeholder 3">
            <a:extLst>
              <a:ext uri="{FF2B5EF4-FFF2-40B4-BE49-F238E27FC236}">
                <a16:creationId xmlns:a16="http://schemas.microsoft.com/office/drawing/2014/main" id="{651216A5-75F0-4739-BA42-B5CB7C963E0D}"/>
              </a:ext>
            </a:extLst>
          </p:cNvPr>
          <p:cNvSpPr>
            <a:spLocks noGrp="1"/>
          </p:cNvSpPr>
          <p:nvPr>
            <p:ph type="ftr" sz="quarter" idx="15"/>
          </p:nvPr>
        </p:nvSpPr>
        <p:spPr/>
        <p:txBody>
          <a:bodyPr/>
          <a:lstStyle>
            <a:lvl1pPr>
              <a:defRPr>
                <a:solidFill>
                  <a:schemeClr val="bg1"/>
                </a:solidFill>
              </a:defRPr>
            </a:lvl1pPr>
          </a:lstStyle>
          <a:p>
            <a:endParaRPr lang="en-US" dirty="0"/>
          </a:p>
        </p:txBody>
      </p:sp>
      <p:sp>
        <p:nvSpPr>
          <p:cNvPr id="8" name="Title 7">
            <a:extLst>
              <a:ext uri="{FF2B5EF4-FFF2-40B4-BE49-F238E27FC236}">
                <a16:creationId xmlns:a16="http://schemas.microsoft.com/office/drawing/2014/main" id="{0739B224-6B19-45BE-A224-818D8A7DF50D}"/>
              </a:ext>
            </a:extLst>
          </p:cNvPr>
          <p:cNvSpPr>
            <a:spLocks noGrp="1"/>
          </p:cNvSpPr>
          <p:nvPr>
            <p:ph type="title" hasCustomPrompt="1"/>
          </p:nvPr>
        </p:nvSpPr>
        <p:spPr>
          <a:xfrm>
            <a:off x="371475" y="0"/>
            <a:ext cx="4251960" cy="1463040"/>
          </a:xfrm>
        </p:spPr>
        <p:txBody>
          <a:bodyPr/>
          <a:lstStyle/>
          <a:p>
            <a:r>
              <a:rPr lang="en-US" dirty="0"/>
              <a:t>Slide title, 36pt</a:t>
            </a:r>
          </a:p>
        </p:txBody>
      </p:sp>
    </p:spTree>
    <p:extLst>
      <p:ext uri="{BB962C8B-B14F-4D97-AF65-F5344CB8AC3E}">
        <p14:creationId xmlns:p14="http://schemas.microsoft.com/office/powerpoint/2010/main" val="13571521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amp; light image lt">
    <p:spTree>
      <p:nvGrpSpPr>
        <p:cNvPr id="1" name=""/>
        <p:cNvGrpSpPr/>
        <p:nvPr/>
      </p:nvGrpSpPr>
      <p:grpSpPr>
        <a:xfrm>
          <a:off x="0" y="0"/>
          <a:ext cx="0" cy="0"/>
          <a:chOff x="0" y="0"/>
          <a:chExt cx="0" cy="0"/>
        </a:xfrm>
      </p:grpSpPr>
      <p:sp>
        <p:nvSpPr>
          <p:cNvPr id="5" name="Slide Number 4">
            <a:extLst>
              <a:ext uri="{FF2B5EF4-FFF2-40B4-BE49-F238E27FC236}">
                <a16:creationId xmlns:a16="http://schemas.microsoft.com/office/drawing/2014/main" id="{479924D4-EF4D-421A-9DC3-66E5E0DC5CFB}"/>
              </a:ext>
            </a:extLst>
          </p:cNvPr>
          <p:cNvSpPr>
            <a:spLocks noGrp="1"/>
          </p:cNvSpPr>
          <p:nvPr>
            <p:ph type="sldNum" sz="quarter" idx="12"/>
          </p:nvPr>
        </p:nvSpPr>
        <p:spPr>
          <a:xfrm>
            <a:off x="8759952" y="6464808"/>
            <a:ext cx="384048" cy="393192"/>
          </a:xfrm>
        </p:spPr>
        <p:txBody>
          <a:bodyPr/>
          <a:lstStyle>
            <a:lvl1pPr>
              <a:defRPr>
                <a:solidFill>
                  <a:schemeClr val="bg1"/>
                </a:solidFill>
              </a:defRPr>
            </a:lvl1pPr>
          </a:lstStyle>
          <a:p>
            <a:fld id="{E1F70E87-4818-48F4-88E2-E301CB903448}" type="slidenum">
              <a:rPr lang="en-US" smtClean="0"/>
              <a:pPr/>
              <a:t>‹#›</a:t>
            </a:fld>
            <a:endParaRPr lang="en-US" dirty="0"/>
          </a:p>
        </p:txBody>
      </p:sp>
      <p:sp>
        <p:nvSpPr>
          <p:cNvPr id="2" name="Title 1">
            <a:extLst>
              <a:ext uri="{FF2B5EF4-FFF2-40B4-BE49-F238E27FC236}">
                <a16:creationId xmlns:a16="http://schemas.microsoft.com/office/drawing/2014/main" id="{CE0615C7-DFF2-44D5-85E6-86D2A729E631}"/>
              </a:ext>
            </a:extLst>
          </p:cNvPr>
          <p:cNvSpPr>
            <a:spLocks noGrp="1"/>
          </p:cNvSpPr>
          <p:nvPr>
            <p:ph type="title" hasCustomPrompt="1"/>
          </p:nvPr>
        </p:nvSpPr>
        <p:spPr>
          <a:xfrm>
            <a:off x="4492227" y="0"/>
            <a:ext cx="4108848" cy="1463040"/>
          </a:xfrm>
        </p:spPr>
        <p:txBody>
          <a:bodyPr anchor="b"/>
          <a:lstStyle>
            <a:lvl1pPr>
              <a:defRPr/>
            </a:lvl1pPr>
          </a:lstStyle>
          <a:p>
            <a:r>
              <a:rPr lang="en-US" dirty="0"/>
              <a:t>Slide title, 36pt</a:t>
            </a:r>
          </a:p>
        </p:txBody>
      </p:sp>
      <p:sp>
        <p:nvSpPr>
          <p:cNvPr id="9" name="Content 8">
            <a:extLst>
              <a:ext uri="{FF2B5EF4-FFF2-40B4-BE49-F238E27FC236}">
                <a16:creationId xmlns:a16="http://schemas.microsoft.com/office/drawing/2014/main" id="{9A27E9BB-2105-42A1-A364-072AEDF855DF}"/>
              </a:ext>
            </a:extLst>
          </p:cNvPr>
          <p:cNvSpPr>
            <a:spLocks noGrp="1"/>
          </p:cNvSpPr>
          <p:nvPr>
            <p:ph sz="quarter" idx="13" hasCustomPrompt="1"/>
          </p:nvPr>
        </p:nvSpPr>
        <p:spPr>
          <a:xfrm>
            <a:off x="4492226" y="1737360"/>
            <a:ext cx="4108848" cy="4390390"/>
          </a:xfrm>
        </p:spPr>
        <p:txBody>
          <a:bodyPr/>
          <a:lstStyle>
            <a:lvl1pPr>
              <a:defRPr/>
            </a:lvl1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4">
            <a:extLst>
              <a:ext uri="{FF2B5EF4-FFF2-40B4-BE49-F238E27FC236}">
                <a16:creationId xmlns:a16="http://schemas.microsoft.com/office/drawing/2014/main" id="{67B99815-1D0D-40E8-92A6-6F617DC7EFAF}"/>
              </a:ext>
            </a:extLst>
          </p:cNvPr>
          <p:cNvSpPr>
            <a:spLocks noGrp="1"/>
          </p:cNvSpPr>
          <p:nvPr>
            <p:ph type="pic" sz="quarter" idx="10" hasCustomPrompt="1"/>
          </p:nvPr>
        </p:nvSpPr>
        <p:spPr>
          <a:xfrm>
            <a:off x="0" y="0"/>
            <a:ext cx="4149090" cy="6858000"/>
          </a:xfrm>
          <a:prstGeom prst="rect">
            <a:avLst/>
          </a:prstGeom>
          <a:pattFill prst="wdUpDiag">
            <a:fgClr>
              <a:schemeClr val="bg1">
                <a:lumMod val="95000"/>
              </a:schemeClr>
            </a:fgClr>
            <a:bgClr>
              <a:schemeClr val="bg1">
                <a:lumMod val="85000"/>
              </a:schemeClr>
            </a:bgClr>
          </a:pattFill>
        </p:spPr>
        <p:txBody>
          <a:bodyPr lIns="274320" tIns="274320" rIns="914400" bIns="91440"/>
          <a:lstStyle>
            <a:lvl1pPr marL="0" indent="0">
              <a:lnSpc>
                <a:spcPct val="100000"/>
              </a:lnSpc>
              <a:buNone/>
              <a:defRPr b="0">
                <a:solidFill>
                  <a:schemeClr val="tx1"/>
                </a:solidFill>
                <a:latin typeface="+mn-lt"/>
              </a:defRPr>
            </a:lvl1pPr>
          </a:lstStyle>
          <a:p>
            <a:r>
              <a:rPr lang="en-GB" dirty="0"/>
              <a:t>Drag picture to placeholder or click icon to add, then send to back. If logo not showing on slide, copy from slide master and paste on slide layout taking care to match size and position.</a:t>
            </a:r>
            <a:endParaRPr lang="en-US" dirty="0"/>
          </a:p>
        </p:txBody>
      </p:sp>
      <p:pic>
        <p:nvPicPr>
          <p:cNvPr id="8" name="Logo 7">
            <a:extLst>
              <a:ext uri="{FF2B5EF4-FFF2-40B4-BE49-F238E27FC236}">
                <a16:creationId xmlns:a16="http://schemas.microsoft.com/office/drawing/2014/main" id="{349B052C-AB6E-45D0-8D7B-72E2CF3E360F}"/>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492229" y="6400800"/>
            <a:ext cx="2194560" cy="188002"/>
          </a:xfrm>
          <a:prstGeom prst="rect">
            <a:avLst/>
          </a:prstGeom>
        </p:spPr>
      </p:pic>
      <p:sp>
        <p:nvSpPr>
          <p:cNvPr id="3" name="Date Placeholder 2">
            <a:extLst>
              <a:ext uri="{FF2B5EF4-FFF2-40B4-BE49-F238E27FC236}">
                <a16:creationId xmlns:a16="http://schemas.microsoft.com/office/drawing/2014/main" id="{837E3E5F-27E5-4A80-BA44-CD8EEB29B530}"/>
              </a:ext>
            </a:extLst>
          </p:cNvPr>
          <p:cNvSpPr>
            <a:spLocks noGrp="1"/>
          </p:cNvSpPr>
          <p:nvPr>
            <p:ph type="dt" sz="half" idx="14"/>
          </p:nvPr>
        </p:nvSpPr>
        <p:spPr>
          <a:xfrm>
            <a:off x="3120390" y="6464808"/>
            <a:ext cx="1028700" cy="393192"/>
          </a:xfrm>
        </p:spPr>
        <p:txBody>
          <a:bodyPr/>
          <a:lstStyle>
            <a:lvl1pPr>
              <a:defRPr>
                <a:solidFill>
                  <a:schemeClr val="bg1"/>
                </a:solidFill>
              </a:defRPr>
            </a:lvl1pPr>
          </a:lstStyle>
          <a:p>
            <a:fld id="{44447170-F1AC-4F6F-97CD-3085A335B429}" type="datetimeFigureOut">
              <a:rPr lang="en-US" smtClean="0"/>
              <a:pPr/>
              <a:t>8/8/2022</a:t>
            </a:fld>
            <a:endParaRPr lang="en-US" dirty="0"/>
          </a:p>
        </p:txBody>
      </p:sp>
      <p:sp>
        <p:nvSpPr>
          <p:cNvPr id="4" name="Footer Placeholder 3">
            <a:extLst>
              <a:ext uri="{FF2B5EF4-FFF2-40B4-BE49-F238E27FC236}">
                <a16:creationId xmlns:a16="http://schemas.microsoft.com/office/drawing/2014/main" id="{B0606839-ED2B-488B-85A7-6D101241EFF3}"/>
              </a:ext>
            </a:extLst>
          </p:cNvPr>
          <p:cNvSpPr>
            <a:spLocks noGrp="1"/>
          </p:cNvSpPr>
          <p:nvPr>
            <p:ph type="ftr" sz="quarter" idx="15"/>
          </p:nvPr>
        </p:nvSpPr>
        <p:spPr>
          <a:xfrm>
            <a:off x="371476" y="6464808"/>
            <a:ext cx="2583656" cy="393192"/>
          </a:xfrm>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37496487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amp; 2-image r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C190158-29E5-4E04-95AF-ADBEE22DF175}"/>
              </a:ext>
              <a:ext uri="{C183D7F6-B498-43B3-948B-1728B52AA6E4}">
                <adec:decorative xmlns:adec="http://schemas.microsoft.com/office/drawing/2017/decorative" val="1"/>
              </a:ext>
            </a:extLst>
          </p:cNvPr>
          <p:cNvSpPr/>
          <p:nvPr userDrawn="1"/>
        </p:nvSpPr>
        <p:spPr bwMode="ltGray">
          <a:xfrm>
            <a:off x="8759952" y="0"/>
            <a:ext cx="384048"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pex New Book" panose="02010600040501010103" pitchFamily="2" charset="0"/>
              <a:ea typeface="Apex New Book" panose="02010600040501010103" pitchFamily="2" charset="0"/>
              <a:cs typeface="Apex New Book" panose="02010600040501010103" pitchFamily="2" charset="0"/>
            </a:endParaRPr>
          </a:p>
        </p:txBody>
      </p:sp>
      <p:sp>
        <p:nvSpPr>
          <p:cNvPr id="5" name="Slide Number 4">
            <a:extLst>
              <a:ext uri="{FF2B5EF4-FFF2-40B4-BE49-F238E27FC236}">
                <a16:creationId xmlns:a16="http://schemas.microsoft.com/office/drawing/2014/main" id="{95639352-0F93-4775-9E8A-03756E489E2E}"/>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2" name="Title 1">
            <a:extLst>
              <a:ext uri="{FF2B5EF4-FFF2-40B4-BE49-F238E27FC236}">
                <a16:creationId xmlns:a16="http://schemas.microsoft.com/office/drawing/2014/main" id="{9E531341-6728-40EE-A348-EDA031E8D650}"/>
              </a:ext>
            </a:extLst>
          </p:cNvPr>
          <p:cNvSpPr>
            <a:spLocks noGrp="1"/>
          </p:cNvSpPr>
          <p:nvPr>
            <p:ph type="title" hasCustomPrompt="1"/>
          </p:nvPr>
        </p:nvSpPr>
        <p:spPr>
          <a:xfrm>
            <a:off x="371475" y="0"/>
            <a:ext cx="4251960" cy="1463040"/>
          </a:xfrm>
        </p:spPr>
        <p:txBody>
          <a:bodyPr/>
          <a:lstStyle>
            <a:lvl1pPr>
              <a:defRPr/>
            </a:lvl1pPr>
          </a:lstStyle>
          <a:p>
            <a:r>
              <a:rPr lang="en-US" dirty="0"/>
              <a:t>Slide title, 36pt</a:t>
            </a:r>
          </a:p>
        </p:txBody>
      </p:sp>
      <p:sp>
        <p:nvSpPr>
          <p:cNvPr id="6" name="Content 8">
            <a:extLst>
              <a:ext uri="{FF2B5EF4-FFF2-40B4-BE49-F238E27FC236}">
                <a16:creationId xmlns:a16="http://schemas.microsoft.com/office/drawing/2014/main" id="{25A78BE5-297A-4CC1-9A48-6E4ABD317792}"/>
              </a:ext>
            </a:extLst>
          </p:cNvPr>
          <p:cNvSpPr>
            <a:spLocks noGrp="1"/>
          </p:cNvSpPr>
          <p:nvPr>
            <p:ph sz="quarter" idx="13" hasCustomPrompt="1"/>
          </p:nvPr>
        </p:nvSpPr>
        <p:spPr>
          <a:xfrm>
            <a:off x="376713" y="1737360"/>
            <a:ext cx="4251960" cy="4390390"/>
          </a:xfrm>
        </p:spPr>
        <p:txBody>
          <a:bodyPr/>
          <a:lstStyle>
            <a:lvl1pPr>
              <a:defRPr/>
            </a:lvl1pPr>
            <a:lvl2pPr>
              <a:defRPr/>
            </a:lvl2pPr>
            <a:lvl3pPr>
              <a:defRPr/>
            </a:lvl3pPr>
            <a:lvl4pPr>
              <a:defRPr/>
            </a:lvl4pPr>
            <a:lvl5pPr>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4">
            <a:extLst>
              <a:ext uri="{FF2B5EF4-FFF2-40B4-BE49-F238E27FC236}">
                <a16:creationId xmlns:a16="http://schemas.microsoft.com/office/drawing/2014/main" id="{6E58B576-0509-43D7-830E-4871B5194B94}"/>
              </a:ext>
            </a:extLst>
          </p:cNvPr>
          <p:cNvSpPr>
            <a:spLocks noGrp="1"/>
          </p:cNvSpPr>
          <p:nvPr>
            <p:ph type="pic" sz="quarter" idx="10" hasCustomPrompt="1"/>
          </p:nvPr>
        </p:nvSpPr>
        <p:spPr>
          <a:xfrm>
            <a:off x="4985766" y="0"/>
            <a:ext cx="3771900" cy="3429000"/>
          </a:xfrm>
          <a:prstGeom prst="rect">
            <a:avLst/>
          </a:prstGeom>
          <a:pattFill prst="wdUpDiag">
            <a:fgClr>
              <a:schemeClr val="bg1">
                <a:lumMod val="95000"/>
              </a:schemeClr>
            </a:fgClr>
            <a:bgClr>
              <a:schemeClr val="bg1">
                <a:lumMod val="85000"/>
              </a:schemeClr>
            </a:bgClr>
          </a:pattFill>
        </p:spPr>
        <p:txBody>
          <a:bodyPr lIns="274320" tIns="274320" rIns="914400" bIns="91440"/>
          <a:lstStyle>
            <a:lvl1pPr marL="0" indent="0">
              <a:lnSpc>
                <a:spcPct val="100000"/>
              </a:lnSpc>
              <a:buNone/>
              <a:defRPr b="0">
                <a:solidFill>
                  <a:schemeClr val="tx1"/>
                </a:solidFill>
                <a:latin typeface="+mn-lt"/>
              </a:defRPr>
            </a:lvl1pPr>
          </a:lstStyle>
          <a:p>
            <a:r>
              <a:rPr lang="en-GB" dirty="0"/>
              <a:t>Drag picture to placeholder or click icon to add, then send to back.</a:t>
            </a:r>
            <a:endParaRPr lang="en-US" dirty="0"/>
          </a:p>
        </p:txBody>
      </p:sp>
      <p:sp>
        <p:nvSpPr>
          <p:cNvPr id="8" name="Picture 5">
            <a:extLst>
              <a:ext uri="{FF2B5EF4-FFF2-40B4-BE49-F238E27FC236}">
                <a16:creationId xmlns:a16="http://schemas.microsoft.com/office/drawing/2014/main" id="{4FA18C3F-A5EA-4EC9-9B6C-84400FBAD05C}"/>
              </a:ext>
            </a:extLst>
          </p:cNvPr>
          <p:cNvSpPr>
            <a:spLocks noGrp="1"/>
          </p:cNvSpPr>
          <p:nvPr>
            <p:ph type="pic" sz="quarter" idx="14" hasCustomPrompt="1"/>
          </p:nvPr>
        </p:nvSpPr>
        <p:spPr>
          <a:xfrm>
            <a:off x="4985766" y="3429000"/>
            <a:ext cx="3771900" cy="3429000"/>
          </a:xfrm>
          <a:prstGeom prst="rect">
            <a:avLst/>
          </a:prstGeom>
          <a:pattFill prst="wdUpDiag">
            <a:fgClr>
              <a:schemeClr val="bg1">
                <a:lumMod val="95000"/>
              </a:schemeClr>
            </a:fgClr>
            <a:bgClr>
              <a:schemeClr val="bg1">
                <a:lumMod val="85000"/>
              </a:schemeClr>
            </a:bgClr>
          </a:pattFill>
        </p:spPr>
        <p:txBody>
          <a:bodyPr lIns="274320" tIns="274320" rIns="914400" bIns="91440"/>
          <a:lstStyle>
            <a:lvl1pPr marL="0" indent="0">
              <a:lnSpc>
                <a:spcPct val="100000"/>
              </a:lnSpc>
              <a:buNone/>
              <a:defRPr b="0">
                <a:solidFill>
                  <a:schemeClr val="tx1"/>
                </a:solidFill>
                <a:latin typeface="+mn-lt"/>
              </a:defRPr>
            </a:lvl1pPr>
          </a:lstStyle>
          <a:p>
            <a:r>
              <a:rPr lang="en-GB" dirty="0"/>
              <a:t>Drag picture to placeholder or click icon to add, then send to back.</a:t>
            </a:r>
            <a:endParaRPr lang="en-US" dirty="0"/>
          </a:p>
        </p:txBody>
      </p:sp>
      <p:sp>
        <p:nvSpPr>
          <p:cNvPr id="3" name="Date Placeholder 2">
            <a:extLst>
              <a:ext uri="{FF2B5EF4-FFF2-40B4-BE49-F238E27FC236}">
                <a16:creationId xmlns:a16="http://schemas.microsoft.com/office/drawing/2014/main" id="{1F810B12-FA55-4CE5-9341-DEBB1CC8A702}"/>
              </a:ext>
            </a:extLst>
          </p:cNvPr>
          <p:cNvSpPr>
            <a:spLocks noGrp="1"/>
          </p:cNvSpPr>
          <p:nvPr>
            <p:ph type="dt" sz="half" idx="15"/>
          </p:nvPr>
        </p:nvSpPr>
        <p:spPr/>
        <p:txBody>
          <a:bodyPr/>
          <a:lstStyle/>
          <a:p>
            <a:fld id="{44447170-F1AC-4F6F-97CD-3085A335B429}" type="datetimeFigureOut">
              <a:rPr lang="en-US" smtClean="0"/>
              <a:pPr/>
              <a:t>8/8/2022</a:t>
            </a:fld>
            <a:endParaRPr lang="en-US" dirty="0"/>
          </a:p>
        </p:txBody>
      </p:sp>
      <p:sp>
        <p:nvSpPr>
          <p:cNvPr id="4" name="Footer Placeholder 3">
            <a:extLst>
              <a:ext uri="{FF2B5EF4-FFF2-40B4-BE49-F238E27FC236}">
                <a16:creationId xmlns:a16="http://schemas.microsoft.com/office/drawing/2014/main" id="{21C68774-4F97-45F0-BF6C-FC612213BE59}"/>
              </a:ext>
            </a:extLst>
          </p:cNvPr>
          <p:cNvSpPr>
            <a:spLocks noGrp="1"/>
          </p:cNvSpPr>
          <p:nvPr>
            <p:ph type="ftr" sz="quarter" idx="16"/>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12660477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mp; light 2-image lt">
    <p:spTree>
      <p:nvGrpSpPr>
        <p:cNvPr id="1" name=""/>
        <p:cNvGrpSpPr/>
        <p:nvPr/>
      </p:nvGrpSpPr>
      <p:grpSpPr>
        <a:xfrm>
          <a:off x="0" y="0"/>
          <a:ext cx="0" cy="0"/>
          <a:chOff x="0" y="0"/>
          <a:chExt cx="0" cy="0"/>
        </a:xfrm>
      </p:grpSpPr>
      <p:sp>
        <p:nvSpPr>
          <p:cNvPr id="7" name="Picture 4">
            <a:extLst>
              <a:ext uri="{FF2B5EF4-FFF2-40B4-BE49-F238E27FC236}">
                <a16:creationId xmlns:a16="http://schemas.microsoft.com/office/drawing/2014/main" id="{6E58B576-0509-43D7-830E-4871B5194B94}"/>
              </a:ext>
            </a:extLst>
          </p:cNvPr>
          <p:cNvSpPr>
            <a:spLocks noGrp="1"/>
          </p:cNvSpPr>
          <p:nvPr>
            <p:ph type="pic" sz="quarter" idx="10" hasCustomPrompt="1"/>
          </p:nvPr>
        </p:nvSpPr>
        <p:spPr>
          <a:xfrm>
            <a:off x="0" y="0"/>
            <a:ext cx="4149090" cy="3429000"/>
          </a:xfrm>
          <a:prstGeom prst="rect">
            <a:avLst/>
          </a:prstGeom>
          <a:pattFill prst="wdUpDiag">
            <a:fgClr>
              <a:schemeClr val="bg1">
                <a:lumMod val="95000"/>
              </a:schemeClr>
            </a:fgClr>
            <a:bgClr>
              <a:schemeClr val="bg1">
                <a:lumMod val="85000"/>
              </a:schemeClr>
            </a:bgClr>
          </a:pattFill>
        </p:spPr>
        <p:txBody>
          <a:bodyPr lIns="274320" tIns="182880" rIns="914400" bIns="91440"/>
          <a:lstStyle>
            <a:lvl1pPr marL="0" indent="0">
              <a:lnSpc>
                <a:spcPct val="100000"/>
              </a:lnSpc>
              <a:buNone/>
              <a:defRPr b="0">
                <a:solidFill>
                  <a:schemeClr val="tx1"/>
                </a:solidFill>
                <a:latin typeface="+mn-lt"/>
              </a:defRPr>
            </a:lvl1pPr>
          </a:lstStyle>
          <a:p>
            <a:r>
              <a:rPr lang="en-GB" dirty="0"/>
              <a:t>Drag picture to placeholder or click icon to add, then send to back.</a:t>
            </a:r>
            <a:endParaRPr lang="en-US" dirty="0"/>
          </a:p>
        </p:txBody>
      </p:sp>
      <p:sp>
        <p:nvSpPr>
          <p:cNvPr id="8" name="Picture 5">
            <a:extLst>
              <a:ext uri="{FF2B5EF4-FFF2-40B4-BE49-F238E27FC236}">
                <a16:creationId xmlns:a16="http://schemas.microsoft.com/office/drawing/2014/main" id="{4FA18C3F-A5EA-4EC9-9B6C-84400FBAD05C}"/>
              </a:ext>
            </a:extLst>
          </p:cNvPr>
          <p:cNvSpPr>
            <a:spLocks noGrp="1"/>
          </p:cNvSpPr>
          <p:nvPr>
            <p:ph type="pic" sz="quarter" idx="14" hasCustomPrompt="1"/>
          </p:nvPr>
        </p:nvSpPr>
        <p:spPr>
          <a:xfrm>
            <a:off x="0" y="3429000"/>
            <a:ext cx="4149090" cy="3429000"/>
          </a:xfrm>
          <a:prstGeom prst="rect">
            <a:avLst/>
          </a:prstGeom>
          <a:pattFill prst="wdUpDiag">
            <a:fgClr>
              <a:schemeClr val="bg1">
                <a:lumMod val="95000"/>
              </a:schemeClr>
            </a:fgClr>
            <a:bgClr>
              <a:schemeClr val="bg1">
                <a:lumMod val="85000"/>
              </a:schemeClr>
            </a:bgClr>
          </a:pattFill>
        </p:spPr>
        <p:txBody>
          <a:bodyPr lIns="274320" tIns="182880" rIns="274320" bIns="91440"/>
          <a:lstStyle>
            <a:lvl1pPr marL="0" indent="0">
              <a:lnSpc>
                <a:spcPct val="100000"/>
              </a:lnSpc>
              <a:buNone/>
              <a:defRPr b="0">
                <a:solidFill>
                  <a:schemeClr val="tx1"/>
                </a:solidFill>
                <a:latin typeface="+mn-lt"/>
              </a:defRPr>
            </a:lvl1pPr>
          </a:lstStyle>
          <a:p>
            <a:r>
              <a:rPr lang="en-GB" dirty="0"/>
              <a:t>Drag picture to placeholder or click icon to add, then send to back. If logo not showing on slide, copy from slide master and paste on slide layout taking care to match size and position.</a:t>
            </a:r>
            <a:endParaRPr lang="en-US" dirty="0"/>
          </a:p>
        </p:txBody>
      </p:sp>
      <p:sp>
        <p:nvSpPr>
          <p:cNvPr id="5" name="Slide Number 4">
            <a:extLst>
              <a:ext uri="{FF2B5EF4-FFF2-40B4-BE49-F238E27FC236}">
                <a16:creationId xmlns:a16="http://schemas.microsoft.com/office/drawing/2014/main" id="{95639352-0F93-4775-9E8A-03756E489E2E}"/>
              </a:ext>
            </a:extLst>
          </p:cNvPr>
          <p:cNvSpPr>
            <a:spLocks noGrp="1"/>
          </p:cNvSpPr>
          <p:nvPr>
            <p:ph type="sldNum" sz="quarter" idx="12"/>
          </p:nvPr>
        </p:nvSpPr>
        <p:spPr/>
        <p:txBody>
          <a:bodyPr/>
          <a:lstStyle>
            <a:lvl1pPr>
              <a:defRPr>
                <a:solidFill>
                  <a:schemeClr val="bg1"/>
                </a:solidFill>
              </a:defRPr>
            </a:lvl1pPr>
          </a:lstStyle>
          <a:p>
            <a:fld id="{E1F70E87-4818-48F4-88E2-E301CB903448}" type="slidenum">
              <a:rPr lang="en-US" smtClean="0"/>
              <a:pPr/>
              <a:t>‹#›</a:t>
            </a:fld>
            <a:endParaRPr lang="en-US" dirty="0"/>
          </a:p>
        </p:txBody>
      </p:sp>
      <p:sp>
        <p:nvSpPr>
          <p:cNvPr id="2" name="Title 1">
            <a:extLst>
              <a:ext uri="{FF2B5EF4-FFF2-40B4-BE49-F238E27FC236}">
                <a16:creationId xmlns:a16="http://schemas.microsoft.com/office/drawing/2014/main" id="{9E531341-6728-40EE-A348-EDA031E8D650}"/>
              </a:ext>
            </a:extLst>
          </p:cNvPr>
          <p:cNvSpPr>
            <a:spLocks noGrp="1"/>
          </p:cNvSpPr>
          <p:nvPr>
            <p:ph type="title" hasCustomPrompt="1"/>
          </p:nvPr>
        </p:nvSpPr>
        <p:spPr>
          <a:xfrm>
            <a:off x="4498848" y="0"/>
            <a:ext cx="4102227" cy="1463040"/>
          </a:xfrm>
        </p:spPr>
        <p:txBody>
          <a:bodyPr/>
          <a:lstStyle>
            <a:lvl1pPr>
              <a:defRPr/>
            </a:lvl1pPr>
          </a:lstStyle>
          <a:p>
            <a:r>
              <a:rPr lang="en-US" dirty="0"/>
              <a:t>Slide title, 36pt</a:t>
            </a:r>
          </a:p>
        </p:txBody>
      </p:sp>
      <p:sp>
        <p:nvSpPr>
          <p:cNvPr id="6" name="Content 8">
            <a:extLst>
              <a:ext uri="{FF2B5EF4-FFF2-40B4-BE49-F238E27FC236}">
                <a16:creationId xmlns:a16="http://schemas.microsoft.com/office/drawing/2014/main" id="{25A78BE5-297A-4CC1-9A48-6E4ABD317792}"/>
              </a:ext>
            </a:extLst>
          </p:cNvPr>
          <p:cNvSpPr>
            <a:spLocks noGrp="1"/>
          </p:cNvSpPr>
          <p:nvPr>
            <p:ph sz="quarter" idx="13" hasCustomPrompt="1"/>
          </p:nvPr>
        </p:nvSpPr>
        <p:spPr>
          <a:xfrm>
            <a:off x="4498848" y="1737360"/>
            <a:ext cx="4102227" cy="4390390"/>
          </a:xfrm>
        </p:spPr>
        <p:txBody>
          <a:bodyPr/>
          <a:lstStyle>
            <a:lvl1pPr>
              <a:defRPr/>
            </a:lvl1pPr>
            <a:lvl2pPr>
              <a:defRPr/>
            </a:lvl2pPr>
            <a:lvl3pPr>
              <a:defRPr/>
            </a:lvl3pPr>
            <a:lvl4pPr>
              <a:defRPr/>
            </a:lvl4pPr>
            <a:lvl5pPr>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Logo 7">
            <a:extLst>
              <a:ext uri="{FF2B5EF4-FFF2-40B4-BE49-F238E27FC236}">
                <a16:creationId xmlns:a16="http://schemas.microsoft.com/office/drawing/2014/main" id="{9FFD1A12-45F8-4AFB-B752-6ABA597DC8A2}"/>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498848" y="6400800"/>
            <a:ext cx="2194560" cy="188002"/>
          </a:xfrm>
          <a:prstGeom prst="rect">
            <a:avLst/>
          </a:prstGeom>
        </p:spPr>
      </p:pic>
      <p:sp>
        <p:nvSpPr>
          <p:cNvPr id="3" name="Date Placeholder 2">
            <a:extLst>
              <a:ext uri="{FF2B5EF4-FFF2-40B4-BE49-F238E27FC236}">
                <a16:creationId xmlns:a16="http://schemas.microsoft.com/office/drawing/2014/main" id="{98A140F4-4A8A-4548-8652-9A39C1397CE9}"/>
              </a:ext>
            </a:extLst>
          </p:cNvPr>
          <p:cNvSpPr>
            <a:spLocks noGrp="1"/>
          </p:cNvSpPr>
          <p:nvPr>
            <p:ph type="dt" sz="half" idx="15"/>
          </p:nvPr>
        </p:nvSpPr>
        <p:spPr>
          <a:xfrm>
            <a:off x="3120390" y="6464808"/>
            <a:ext cx="1028700" cy="393192"/>
          </a:xfrm>
        </p:spPr>
        <p:txBody>
          <a:bodyPr/>
          <a:lstStyle>
            <a:lvl1pPr>
              <a:defRPr>
                <a:solidFill>
                  <a:schemeClr val="bg1"/>
                </a:solidFill>
              </a:defRPr>
            </a:lvl1pPr>
          </a:lstStyle>
          <a:p>
            <a:fld id="{44447170-F1AC-4F6F-97CD-3085A335B429}" type="datetimeFigureOut">
              <a:rPr lang="en-US" smtClean="0"/>
              <a:pPr/>
              <a:t>8/8/2022</a:t>
            </a:fld>
            <a:endParaRPr lang="en-US" dirty="0"/>
          </a:p>
        </p:txBody>
      </p:sp>
      <p:sp>
        <p:nvSpPr>
          <p:cNvPr id="4" name="Footer Placeholder 3">
            <a:extLst>
              <a:ext uri="{FF2B5EF4-FFF2-40B4-BE49-F238E27FC236}">
                <a16:creationId xmlns:a16="http://schemas.microsoft.com/office/drawing/2014/main" id="{2CC3628F-FFE3-4E4E-A21B-C101D8F74031}"/>
              </a:ext>
            </a:extLst>
          </p:cNvPr>
          <p:cNvSpPr>
            <a:spLocks noGrp="1"/>
          </p:cNvSpPr>
          <p:nvPr>
            <p:ph type="ftr" sz="quarter" idx="16"/>
          </p:nvPr>
        </p:nvSpPr>
        <p:spPr>
          <a:xfrm>
            <a:off x="371476" y="6464808"/>
            <a:ext cx="2583656" cy="393192"/>
          </a:xfrm>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3457718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A3D805-4361-4893-87F3-97A8E2CB74E8}" type="datetime1">
              <a:rPr lang="en-US" smtClean="0"/>
              <a:t>8/8/2022</a:t>
            </a:fld>
            <a:endParaRPr lang="en-US"/>
          </a:p>
        </p:txBody>
      </p:sp>
      <p:sp>
        <p:nvSpPr>
          <p:cNvPr id="5" name="Footer Placeholder 4"/>
          <p:cNvSpPr>
            <a:spLocks noGrp="1"/>
          </p:cNvSpPr>
          <p:nvPr>
            <p:ph type="ftr" sz="quarter" idx="11"/>
          </p:nvPr>
        </p:nvSpPr>
        <p:spPr/>
        <p:txBody>
          <a:bodyPr/>
          <a:lstStyle/>
          <a:p>
            <a:r>
              <a:rPr lang="en-US" dirty="0"/>
              <a:t>Infection Prevention and Control</a:t>
            </a:r>
          </a:p>
        </p:txBody>
      </p:sp>
      <p:sp>
        <p:nvSpPr>
          <p:cNvPr id="6" name="Slide Number Placeholder 5"/>
          <p:cNvSpPr>
            <a:spLocks noGrp="1"/>
          </p:cNvSpPr>
          <p:nvPr>
            <p:ph type="sldNum" sz="quarter" idx="12"/>
          </p:nvPr>
        </p:nvSpPr>
        <p:spPr/>
        <p:txBody>
          <a:bodyPr/>
          <a:lstStyle/>
          <a:p>
            <a:fld id="{BBF9C5CD-A6FA-4F81-BBE5-570F6BAB308C}" type="slidenum">
              <a:rPr lang="en-US" smtClean="0"/>
              <a:t>‹#›</a:t>
            </a:fld>
            <a:endParaRPr lang="en-US"/>
          </a:p>
        </p:txBody>
      </p:sp>
    </p:spTree>
    <p:extLst>
      <p:ext uri="{BB962C8B-B14F-4D97-AF65-F5344CB8AC3E}">
        <p14:creationId xmlns:p14="http://schemas.microsoft.com/office/powerpoint/2010/main" val="11505830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5" name="Slide Number 4">
            <a:extLst>
              <a:ext uri="{FF2B5EF4-FFF2-40B4-BE49-F238E27FC236}">
                <a16:creationId xmlns:a16="http://schemas.microsoft.com/office/drawing/2014/main" id="{586CFC73-D4B1-4DFF-A812-2DF83B042BFE}"/>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2" name="Title 1">
            <a:extLst>
              <a:ext uri="{FF2B5EF4-FFF2-40B4-BE49-F238E27FC236}">
                <a16:creationId xmlns:a16="http://schemas.microsoft.com/office/drawing/2014/main" id="{7C987AB7-4FEE-4D02-B838-18ECB2FB2DC5}"/>
              </a:ext>
            </a:extLst>
          </p:cNvPr>
          <p:cNvSpPr>
            <a:spLocks noGrp="1"/>
          </p:cNvSpPr>
          <p:nvPr>
            <p:ph type="title" hasCustomPrompt="1"/>
          </p:nvPr>
        </p:nvSpPr>
        <p:spPr/>
        <p:txBody>
          <a:bodyPr/>
          <a:lstStyle/>
          <a:p>
            <a:r>
              <a:rPr lang="en-US" dirty="0"/>
              <a:t>Slide title, 36pt</a:t>
            </a:r>
          </a:p>
        </p:txBody>
      </p:sp>
      <p:sp>
        <p:nvSpPr>
          <p:cNvPr id="7" name="Content 6">
            <a:extLst>
              <a:ext uri="{FF2B5EF4-FFF2-40B4-BE49-F238E27FC236}">
                <a16:creationId xmlns:a16="http://schemas.microsoft.com/office/drawing/2014/main" id="{098F504E-4D5E-4FDA-9BFA-1D76B12E720F}"/>
              </a:ext>
            </a:extLst>
          </p:cNvPr>
          <p:cNvSpPr>
            <a:spLocks noGrp="1"/>
          </p:cNvSpPr>
          <p:nvPr>
            <p:ph sz="quarter" idx="13" hasCustomPrompt="1"/>
          </p:nvPr>
        </p:nvSpPr>
        <p:spPr>
          <a:xfrm>
            <a:off x="377428" y="1737360"/>
            <a:ext cx="8229600" cy="4389120"/>
          </a:xfrm>
        </p:spPr>
        <p:txBody>
          <a:bodyPr/>
          <a:lstStyle>
            <a:lvl1pPr>
              <a:defRPr/>
            </a:lvl1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2">
            <a:extLst>
              <a:ext uri="{FF2B5EF4-FFF2-40B4-BE49-F238E27FC236}">
                <a16:creationId xmlns:a16="http://schemas.microsoft.com/office/drawing/2014/main" id="{837AF9A1-899B-49D3-9759-8B25894996B7}"/>
              </a:ext>
            </a:extLst>
          </p:cNvPr>
          <p:cNvSpPr>
            <a:spLocks noGrp="1"/>
          </p:cNvSpPr>
          <p:nvPr>
            <p:ph type="dt" sz="half" idx="14"/>
          </p:nvPr>
        </p:nvSpPr>
        <p:spPr/>
        <p:txBody>
          <a:bodyPr/>
          <a:lstStyle/>
          <a:p>
            <a:fld id="{44447170-F1AC-4F6F-97CD-3085A335B429}" type="datetimeFigureOut">
              <a:rPr lang="en-US" smtClean="0"/>
              <a:pPr/>
              <a:t>8/8/2022</a:t>
            </a:fld>
            <a:endParaRPr lang="en-US" dirty="0"/>
          </a:p>
        </p:txBody>
      </p:sp>
      <p:sp>
        <p:nvSpPr>
          <p:cNvPr id="4" name="Footer Placeholder 3">
            <a:extLst>
              <a:ext uri="{FF2B5EF4-FFF2-40B4-BE49-F238E27FC236}">
                <a16:creationId xmlns:a16="http://schemas.microsoft.com/office/drawing/2014/main" id="{009FA436-3389-47A5-99FA-D44C69900220}"/>
              </a:ext>
            </a:extLst>
          </p:cNvPr>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13973519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subtitle &amp; content">
    <p:spTree>
      <p:nvGrpSpPr>
        <p:cNvPr id="1" name=""/>
        <p:cNvGrpSpPr/>
        <p:nvPr/>
      </p:nvGrpSpPr>
      <p:grpSpPr>
        <a:xfrm>
          <a:off x="0" y="0"/>
          <a:ext cx="0" cy="0"/>
          <a:chOff x="0" y="0"/>
          <a:chExt cx="0" cy="0"/>
        </a:xfrm>
      </p:grpSpPr>
      <p:sp>
        <p:nvSpPr>
          <p:cNvPr id="5" name="Slide Number 4">
            <a:extLst>
              <a:ext uri="{FF2B5EF4-FFF2-40B4-BE49-F238E27FC236}">
                <a16:creationId xmlns:a16="http://schemas.microsoft.com/office/drawing/2014/main" id="{586CFC73-D4B1-4DFF-A812-2DF83B042BFE}"/>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2" name="Title 1">
            <a:extLst>
              <a:ext uri="{FF2B5EF4-FFF2-40B4-BE49-F238E27FC236}">
                <a16:creationId xmlns:a16="http://schemas.microsoft.com/office/drawing/2014/main" id="{7C987AB7-4FEE-4D02-B838-18ECB2FB2DC5}"/>
              </a:ext>
            </a:extLst>
          </p:cNvPr>
          <p:cNvSpPr>
            <a:spLocks noGrp="1"/>
          </p:cNvSpPr>
          <p:nvPr>
            <p:ph type="title" hasCustomPrompt="1"/>
          </p:nvPr>
        </p:nvSpPr>
        <p:spPr/>
        <p:txBody>
          <a:bodyPr/>
          <a:lstStyle/>
          <a:p>
            <a:r>
              <a:rPr lang="en-US" dirty="0"/>
              <a:t>Slide title, 36pt</a:t>
            </a:r>
          </a:p>
        </p:txBody>
      </p:sp>
      <p:sp>
        <p:nvSpPr>
          <p:cNvPr id="4" name="Text 3">
            <a:extLst>
              <a:ext uri="{FF2B5EF4-FFF2-40B4-BE49-F238E27FC236}">
                <a16:creationId xmlns:a16="http://schemas.microsoft.com/office/drawing/2014/main" id="{CF1A2A30-A127-4038-A112-E2803128024F}"/>
              </a:ext>
            </a:extLst>
          </p:cNvPr>
          <p:cNvSpPr>
            <a:spLocks noGrp="1"/>
          </p:cNvSpPr>
          <p:nvPr>
            <p:ph type="body" sz="quarter" idx="14" hasCustomPrompt="1"/>
          </p:nvPr>
        </p:nvSpPr>
        <p:spPr>
          <a:xfrm>
            <a:off x="377429" y="1821766"/>
            <a:ext cx="8229600" cy="640080"/>
          </a:xfrm>
        </p:spPr>
        <p:txBody>
          <a:bodyPr anchor="b"/>
          <a:lstStyle>
            <a:lvl1pPr marL="0" indent="0">
              <a:lnSpc>
                <a:spcPct val="100000"/>
              </a:lnSpc>
              <a:spcBef>
                <a:spcPts val="0"/>
              </a:spcBef>
              <a:buNone/>
              <a:defRPr sz="1800" b="0">
                <a:solidFill>
                  <a:schemeClr val="accent1"/>
                </a:solidFill>
              </a:defRPr>
            </a:lvl1pPr>
            <a:lvl2pPr marL="0" indent="0">
              <a:buNone/>
              <a:defRPr/>
            </a:lvl2pPr>
          </a:lstStyle>
          <a:p>
            <a:r>
              <a:rPr lang="en-US" dirty="0"/>
              <a:t>Presentation sub-title, 24pt</a:t>
            </a:r>
          </a:p>
        </p:txBody>
      </p:sp>
      <p:sp>
        <p:nvSpPr>
          <p:cNvPr id="7" name="Content 6">
            <a:extLst>
              <a:ext uri="{FF2B5EF4-FFF2-40B4-BE49-F238E27FC236}">
                <a16:creationId xmlns:a16="http://schemas.microsoft.com/office/drawing/2014/main" id="{098F504E-4D5E-4FDA-9BFA-1D76B12E720F}"/>
              </a:ext>
            </a:extLst>
          </p:cNvPr>
          <p:cNvSpPr>
            <a:spLocks noGrp="1"/>
          </p:cNvSpPr>
          <p:nvPr>
            <p:ph sz="quarter" idx="13" hasCustomPrompt="1"/>
          </p:nvPr>
        </p:nvSpPr>
        <p:spPr>
          <a:xfrm>
            <a:off x="377428" y="2644726"/>
            <a:ext cx="8229600" cy="3483024"/>
          </a:xfrm>
        </p:spPr>
        <p:txBody>
          <a:bodyPr/>
          <a:lstStyle>
            <a:lvl1pPr>
              <a:defRPr/>
            </a:lvl1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2">
            <a:extLst>
              <a:ext uri="{FF2B5EF4-FFF2-40B4-BE49-F238E27FC236}">
                <a16:creationId xmlns:a16="http://schemas.microsoft.com/office/drawing/2014/main" id="{4D7D6959-0134-4257-BC1A-422C04C2F1F3}"/>
              </a:ext>
            </a:extLst>
          </p:cNvPr>
          <p:cNvSpPr>
            <a:spLocks noGrp="1"/>
          </p:cNvSpPr>
          <p:nvPr>
            <p:ph type="dt" sz="half" idx="15"/>
          </p:nvPr>
        </p:nvSpPr>
        <p:spPr/>
        <p:txBody>
          <a:bodyPr/>
          <a:lstStyle/>
          <a:p>
            <a:fld id="{44447170-F1AC-4F6F-97CD-3085A335B429}" type="datetimeFigureOut">
              <a:rPr lang="en-US" smtClean="0"/>
              <a:pPr/>
              <a:t>8/8/2022</a:t>
            </a:fld>
            <a:endParaRPr lang="en-US" dirty="0"/>
          </a:p>
        </p:txBody>
      </p:sp>
      <p:sp>
        <p:nvSpPr>
          <p:cNvPr id="6" name="Footer Placeholder 5">
            <a:extLst>
              <a:ext uri="{FF2B5EF4-FFF2-40B4-BE49-F238E27FC236}">
                <a16:creationId xmlns:a16="http://schemas.microsoft.com/office/drawing/2014/main" id="{BFD22362-280B-45DD-9CDE-FF5FD8F2EFF2}"/>
              </a:ext>
            </a:extLst>
          </p:cNvPr>
          <p:cNvSpPr>
            <a:spLocks noGrp="1"/>
          </p:cNvSpPr>
          <p:nvPr>
            <p:ph type="ftr" sz="quarter" idx="16"/>
          </p:nvPr>
        </p:nvSpPr>
        <p:spPr/>
        <p:txBody>
          <a:bodyPr/>
          <a:lstStyle/>
          <a:p>
            <a:endParaRPr lang="en-US" dirty="0"/>
          </a:p>
        </p:txBody>
      </p:sp>
    </p:spTree>
    <p:extLst>
      <p:ext uri="{BB962C8B-B14F-4D97-AF65-F5344CB8AC3E}">
        <p14:creationId xmlns:p14="http://schemas.microsoft.com/office/powerpoint/2010/main" val="30097307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mp; 2-content">
    <p:spTree>
      <p:nvGrpSpPr>
        <p:cNvPr id="1" name=""/>
        <p:cNvGrpSpPr/>
        <p:nvPr/>
      </p:nvGrpSpPr>
      <p:grpSpPr>
        <a:xfrm>
          <a:off x="0" y="0"/>
          <a:ext cx="0" cy="0"/>
          <a:chOff x="0" y="0"/>
          <a:chExt cx="0" cy="0"/>
        </a:xfrm>
      </p:grpSpPr>
      <p:sp>
        <p:nvSpPr>
          <p:cNvPr id="5" name="Slide Number 4">
            <a:extLst>
              <a:ext uri="{FF2B5EF4-FFF2-40B4-BE49-F238E27FC236}">
                <a16:creationId xmlns:a16="http://schemas.microsoft.com/office/drawing/2014/main" id="{586CFC73-D4B1-4DFF-A812-2DF83B042BFE}"/>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7" name="Content 6">
            <a:extLst>
              <a:ext uri="{FF2B5EF4-FFF2-40B4-BE49-F238E27FC236}">
                <a16:creationId xmlns:a16="http://schemas.microsoft.com/office/drawing/2014/main" id="{098F504E-4D5E-4FDA-9BFA-1D76B12E720F}"/>
              </a:ext>
            </a:extLst>
          </p:cNvPr>
          <p:cNvSpPr>
            <a:spLocks noGrp="1"/>
          </p:cNvSpPr>
          <p:nvPr>
            <p:ph sz="quarter" idx="13" hasCustomPrompt="1"/>
          </p:nvPr>
        </p:nvSpPr>
        <p:spPr>
          <a:xfrm>
            <a:off x="377428" y="1737360"/>
            <a:ext cx="3977640" cy="4389120"/>
          </a:xfrm>
        </p:spPr>
        <p:txBody>
          <a:bodyPr/>
          <a:lstStyle>
            <a:lvl1pPr>
              <a:defRPr/>
            </a:lvl1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7">
            <a:extLst>
              <a:ext uri="{FF2B5EF4-FFF2-40B4-BE49-F238E27FC236}">
                <a16:creationId xmlns:a16="http://schemas.microsoft.com/office/drawing/2014/main" id="{FBD63901-F5A1-494E-8A02-41C73B6986B4}"/>
              </a:ext>
            </a:extLst>
          </p:cNvPr>
          <p:cNvSpPr>
            <a:spLocks noGrp="1"/>
          </p:cNvSpPr>
          <p:nvPr>
            <p:ph sz="quarter" idx="14" hasCustomPrompt="1"/>
          </p:nvPr>
        </p:nvSpPr>
        <p:spPr>
          <a:xfrm>
            <a:off x="4629150" y="1737360"/>
            <a:ext cx="3977640" cy="4389120"/>
          </a:xfrm>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2">
            <a:extLst>
              <a:ext uri="{FF2B5EF4-FFF2-40B4-BE49-F238E27FC236}">
                <a16:creationId xmlns:a16="http://schemas.microsoft.com/office/drawing/2014/main" id="{959902BD-67D8-4433-A7B2-4974EC182732}"/>
              </a:ext>
            </a:extLst>
          </p:cNvPr>
          <p:cNvSpPr>
            <a:spLocks noGrp="1"/>
          </p:cNvSpPr>
          <p:nvPr>
            <p:ph type="dt" sz="half" idx="15"/>
          </p:nvPr>
        </p:nvSpPr>
        <p:spPr/>
        <p:txBody>
          <a:bodyPr/>
          <a:lstStyle/>
          <a:p>
            <a:fld id="{44447170-F1AC-4F6F-97CD-3085A335B429}" type="datetimeFigureOut">
              <a:rPr lang="en-US" smtClean="0"/>
              <a:pPr/>
              <a:t>8/8/2022</a:t>
            </a:fld>
            <a:endParaRPr lang="en-US" dirty="0"/>
          </a:p>
        </p:txBody>
      </p:sp>
      <p:sp>
        <p:nvSpPr>
          <p:cNvPr id="4" name="Footer Placeholder 3">
            <a:extLst>
              <a:ext uri="{FF2B5EF4-FFF2-40B4-BE49-F238E27FC236}">
                <a16:creationId xmlns:a16="http://schemas.microsoft.com/office/drawing/2014/main" id="{DFF14A3E-75A3-4D23-86F0-B4BE38952C95}"/>
              </a:ext>
            </a:extLst>
          </p:cNvPr>
          <p:cNvSpPr>
            <a:spLocks noGrp="1"/>
          </p:cNvSpPr>
          <p:nvPr>
            <p:ph type="ftr" sz="quarter" idx="16"/>
          </p:nvPr>
        </p:nvSpPr>
        <p:spPr/>
        <p:txBody>
          <a:bodyPr/>
          <a:lstStyle/>
          <a:p>
            <a:endParaRPr lang="en-US" dirty="0"/>
          </a:p>
        </p:txBody>
      </p:sp>
      <p:sp>
        <p:nvSpPr>
          <p:cNvPr id="8" name="Title 7">
            <a:extLst>
              <a:ext uri="{FF2B5EF4-FFF2-40B4-BE49-F238E27FC236}">
                <a16:creationId xmlns:a16="http://schemas.microsoft.com/office/drawing/2014/main" id="{54F98E56-1A65-4670-8B61-B1E03837BEE8}"/>
              </a:ext>
            </a:extLst>
          </p:cNvPr>
          <p:cNvSpPr>
            <a:spLocks noGrp="1"/>
          </p:cNvSpPr>
          <p:nvPr>
            <p:ph type="title" hasCustomPrompt="1"/>
          </p:nvPr>
        </p:nvSpPr>
        <p:spPr/>
        <p:txBody>
          <a:bodyPr/>
          <a:lstStyle/>
          <a:p>
            <a:r>
              <a:rPr lang="en-US" dirty="0"/>
              <a:t>Slide title, 36pt</a:t>
            </a:r>
          </a:p>
        </p:txBody>
      </p:sp>
    </p:spTree>
    <p:extLst>
      <p:ext uri="{BB962C8B-B14F-4D97-AF65-F5344CB8AC3E}">
        <p14:creationId xmlns:p14="http://schemas.microsoft.com/office/powerpoint/2010/main" val="34422159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subtitle &amp; 2-content">
    <p:spTree>
      <p:nvGrpSpPr>
        <p:cNvPr id="1" name=""/>
        <p:cNvGrpSpPr/>
        <p:nvPr/>
      </p:nvGrpSpPr>
      <p:grpSpPr>
        <a:xfrm>
          <a:off x="0" y="0"/>
          <a:ext cx="0" cy="0"/>
          <a:chOff x="0" y="0"/>
          <a:chExt cx="0" cy="0"/>
        </a:xfrm>
      </p:grpSpPr>
      <p:sp>
        <p:nvSpPr>
          <p:cNvPr id="5" name="Slide Number 4">
            <a:extLst>
              <a:ext uri="{FF2B5EF4-FFF2-40B4-BE49-F238E27FC236}">
                <a16:creationId xmlns:a16="http://schemas.microsoft.com/office/drawing/2014/main" id="{586CFC73-D4B1-4DFF-A812-2DF83B042BFE}"/>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10" name="Text 3">
            <a:extLst>
              <a:ext uri="{FF2B5EF4-FFF2-40B4-BE49-F238E27FC236}">
                <a16:creationId xmlns:a16="http://schemas.microsoft.com/office/drawing/2014/main" id="{E61A5E3C-0337-4D28-A474-4CDFEAE499F5}"/>
              </a:ext>
            </a:extLst>
          </p:cNvPr>
          <p:cNvSpPr>
            <a:spLocks noGrp="1"/>
          </p:cNvSpPr>
          <p:nvPr>
            <p:ph type="body" sz="quarter" idx="15" hasCustomPrompt="1"/>
          </p:nvPr>
        </p:nvSpPr>
        <p:spPr>
          <a:xfrm>
            <a:off x="377429" y="1821767"/>
            <a:ext cx="3977640" cy="640080"/>
          </a:xfrm>
        </p:spPr>
        <p:txBody>
          <a:bodyPr anchor="b"/>
          <a:lstStyle>
            <a:lvl1pPr marL="0" indent="0">
              <a:lnSpc>
                <a:spcPct val="100000"/>
              </a:lnSpc>
              <a:spcBef>
                <a:spcPts val="0"/>
              </a:spcBef>
              <a:buNone/>
              <a:defRPr sz="1800" b="0">
                <a:solidFill>
                  <a:schemeClr val="accent1"/>
                </a:solidFill>
              </a:defRPr>
            </a:lvl1pPr>
            <a:lvl2pPr marL="0" indent="0">
              <a:buNone/>
              <a:defRPr/>
            </a:lvl2pPr>
          </a:lstStyle>
          <a:p>
            <a:r>
              <a:rPr lang="en-US" dirty="0"/>
              <a:t>Presentation sub-title, 24pt</a:t>
            </a:r>
          </a:p>
        </p:txBody>
      </p:sp>
      <p:sp>
        <p:nvSpPr>
          <p:cNvPr id="7" name="Content 2">
            <a:extLst>
              <a:ext uri="{FF2B5EF4-FFF2-40B4-BE49-F238E27FC236}">
                <a16:creationId xmlns:a16="http://schemas.microsoft.com/office/drawing/2014/main" id="{098F504E-4D5E-4FDA-9BFA-1D76B12E720F}"/>
              </a:ext>
            </a:extLst>
          </p:cNvPr>
          <p:cNvSpPr>
            <a:spLocks noGrp="1"/>
          </p:cNvSpPr>
          <p:nvPr>
            <p:ph sz="quarter" idx="13" hasCustomPrompt="1"/>
          </p:nvPr>
        </p:nvSpPr>
        <p:spPr>
          <a:xfrm>
            <a:off x="377428" y="2644728"/>
            <a:ext cx="3977640" cy="3483023"/>
          </a:xfrm>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5">
            <a:extLst>
              <a:ext uri="{FF2B5EF4-FFF2-40B4-BE49-F238E27FC236}">
                <a16:creationId xmlns:a16="http://schemas.microsoft.com/office/drawing/2014/main" id="{F00B40D8-AE9C-4948-BA97-31C375224B5F}"/>
              </a:ext>
            </a:extLst>
          </p:cNvPr>
          <p:cNvSpPr>
            <a:spLocks noGrp="1"/>
          </p:cNvSpPr>
          <p:nvPr>
            <p:ph type="body" sz="quarter" idx="16" hasCustomPrompt="1"/>
          </p:nvPr>
        </p:nvSpPr>
        <p:spPr>
          <a:xfrm>
            <a:off x="4629150" y="1821767"/>
            <a:ext cx="3977640" cy="640080"/>
          </a:xfrm>
        </p:spPr>
        <p:txBody>
          <a:bodyPr anchor="b"/>
          <a:lstStyle>
            <a:lvl1pPr marL="0" indent="0">
              <a:lnSpc>
                <a:spcPct val="100000"/>
              </a:lnSpc>
              <a:spcBef>
                <a:spcPts val="0"/>
              </a:spcBef>
              <a:buNone/>
              <a:defRPr sz="1800" b="0">
                <a:solidFill>
                  <a:schemeClr val="accent1"/>
                </a:solidFill>
              </a:defRPr>
            </a:lvl1pPr>
            <a:lvl2pPr marL="0" indent="0">
              <a:buNone/>
              <a:defRPr/>
            </a:lvl2pPr>
          </a:lstStyle>
          <a:p>
            <a:r>
              <a:rPr lang="en-US" dirty="0"/>
              <a:t>Presentation sub-title, 24pt</a:t>
            </a:r>
          </a:p>
        </p:txBody>
      </p:sp>
      <p:sp>
        <p:nvSpPr>
          <p:cNvPr id="6" name="Content 6">
            <a:extLst>
              <a:ext uri="{FF2B5EF4-FFF2-40B4-BE49-F238E27FC236}">
                <a16:creationId xmlns:a16="http://schemas.microsoft.com/office/drawing/2014/main" id="{FBD63901-F5A1-494E-8A02-41C73B6986B4}"/>
              </a:ext>
            </a:extLst>
          </p:cNvPr>
          <p:cNvSpPr>
            <a:spLocks noGrp="1"/>
          </p:cNvSpPr>
          <p:nvPr>
            <p:ph sz="quarter" idx="14" hasCustomPrompt="1"/>
          </p:nvPr>
        </p:nvSpPr>
        <p:spPr>
          <a:xfrm>
            <a:off x="4629150" y="2644728"/>
            <a:ext cx="3977640" cy="3483023"/>
          </a:xfrm>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2">
            <a:extLst>
              <a:ext uri="{FF2B5EF4-FFF2-40B4-BE49-F238E27FC236}">
                <a16:creationId xmlns:a16="http://schemas.microsoft.com/office/drawing/2014/main" id="{408D5C7D-72B4-48CF-9710-62C9C8D68981}"/>
              </a:ext>
            </a:extLst>
          </p:cNvPr>
          <p:cNvSpPr>
            <a:spLocks noGrp="1"/>
          </p:cNvSpPr>
          <p:nvPr>
            <p:ph type="dt" sz="half" idx="17"/>
          </p:nvPr>
        </p:nvSpPr>
        <p:spPr/>
        <p:txBody>
          <a:bodyPr/>
          <a:lstStyle/>
          <a:p>
            <a:fld id="{44447170-F1AC-4F6F-97CD-3085A335B429}" type="datetimeFigureOut">
              <a:rPr lang="en-US" smtClean="0"/>
              <a:pPr/>
              <a:t>8/8/2022</a:t>
            </a:fld>
            <a:endParaRPr lang="en-US" dirty="0"/>
          </a:p>
        </p:txBody>
      </p:sp>
      <p:sp>
        <p:nvSpPr>
          <p:cNvPr id="4" name="Footer Placeholder 3">
            <a:extLst>
              <a:ext uri="{FF2B5EF4-FFF2-40B4-BE49-F238E27FC236}">
                <a16:creationId xmlns:a16="http://schemas.microsoft.com/office/drawing/2014/main" id="{54C14623-1742-4259-8F25-6D3E2C99791B}"/>
              </a:ext>
            </a:extLst>
          </p:cNvPr>
          <p:cNvSpPr>
            <a:spLocks noGrp="1"/>
          </p:cNvSpPr>
          <p:nvPr>
            <p:ph type="ftr" sz="quarter" idx="18"/>
          </p:nvPr>
        </p:nvSpPr>
        <p:spPr/>
        <p:txBody>
          <a:bodyPr/>
          <a:lstStyle/>
          <a:p>
            <a:endParaRPr lang="en-US" dirty="0"/>
          </a:p>
        </p:txBody>
      </p:sp>
      <p:sp>
        <p:nvSpPr>
          <p:cNvPr id="8" name="Title 7">
            <a:extLst>
              <a:ext uri="{FF2B5EF4-FFF2-40B4-BE49-F238E27FC236}">
                <a16:creationId xmlns:a16="http://schemas.microsoft.com/office/drawing/2014/main" id="{0BB84A8A-4257-47FB-8EF3-4BB75BB276FA}"/>
              </a:ext>
            </a:extLst>
          </p:cNvPr>
          <p:cNvSpPr>
            <a:spLocks noGrp="1"/>
          </p:cNvSpPr>
          <p:nvPr>
            <p:ph type="title" hasCustomPrompt="1"/>
          </p:nvPr>
        </p:nvSpPr>
        <p:spPr/>
        <p:txBody>
          <a:bodyPr/>
          <a:lstStyle/>
          <a:p>
            <a:r>
              <a:rPr lang="en-US" dirty="0"/>
              <a:t>Slide title, 36pt</a:t>
            </a:r>
          </a:p>
        </p:txBody>
      </p:sp>
    </p:spTree>
    <p:extLst>
      <p:ext uri="{BB962C8B-B14F-4D97-AF65-F5344CB8AC3E}">
        <p14:creationId xmlns:p14="http://schemas.microsoft.com/office/powerpoint/2010/main" val="21384987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mp; 2-content horz">
    <p:spTree>
      <p:nvGrpSpPr>
        <p:cNvPr id="1" name=""/>
        <p:cNvGrpSpPr/>
        <p:nvPr/>
      </p:nvGrpSpPr>
      <p:grpSpPr>
        <a:xfrm>
          <a:off x="0" y="0"/>
          <a:ext cx="0" cy="0"/>
          <a:chOff x="0" y="0"/>
          <a:chExt cx="0" cy="0"/>
        </a:xfrm>
      </p:grpSpPr>
      <p:sp>
        <p:nvSpPr>
          <p:cNvPr id="5" name="Slide Number 4">
            <a:extLst>
              <a:ext uri="{FF2B5EF4-FFF2-40B4-BE49-F238E27FC236}">
                <a16:creationId xmlns:a16="http://schemas.microsoft.com/office/drawing/2014/main" id="{586CFC73-D4B1-4DFF-A812-2DF83B042BFE}"/>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7" name="Content 6">
            <a:extLst>
              <a:ext uri="{FF2B5EF4-FFF2-40B4-BE49-F238E27FC236}">
                <a16:creationId xmlns:a16="http://schemas.microsoft.com/office/drawing/2014/main" id="{098F504E-4D5E-4FDA-9BFA-1D76B12E720F}"/>
              </a:ext>
            </a:extLst>
          </p:cNvPr>
          <p:cNvSpPr>
            <a:spLocks noGrp="1"/>
          </p:cNvSpPr>
          <p:nvPr>
            <p:ph sz="quarter" idx="13" hasCustomPrompt="1"/>
          </p:nvPr>
        </p:nvSpPr>
        <p:spPr>
          <a:xfrm>
            <a:off x="377428" y="1737360"/>
            <a:ext cx="8229600" cy="2011680"/>
          </a:xfrm>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7">
            <a:extLst>
              <a:ext uri="{FF2B5EF4-FFF2-40B4-BE49-F238E27FC236}">
                <a16:creationId xmlns:a16="http://schemas.microsoft.com/office/drawing/2014/main" id="{C47C178D-362C-4517-BB34-228F3271216F}"/>
              </a:ext>
            </a:extLst>
          </p:cNvPr>
          <p:cNvSpPr>
            <a:spLocks noGrp="1"/>
          </p:cNvSpPr>
          <p:nvPr>
            <p:ph sz="quarter" idx="15" hasCustomPrompt="1"/>
          </p:nvPr>
        </p:nvSpPr>
        <p:spPr>
          <a:xfrm>
            <a:off x="377428" y="4116070"/>
            <a:ext cx="8229600" cy="2011680"/>
          </a:xfrm>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2">
            <a:extLst>
              <a:ext uri="{FF2B5EF4-FFF2-40B4-BE49-F238E27FC236}">
                <a16:creationId xmlns:a16="http://schemas.microsoft.com/office/drawing/2014/main" id="{375C4715-5548-42E9-BA25-F84A12F657F0}"/>
              </a:ext>
            </a:extLst>
          </p:cNvPr>
          <p:cNvSpPr>
            <a:spLocks noGrp="1"/>
          </p:cNvSpPr>
          <p:nvPr>
            <p:ph type="dt" sz="half" idx="16"/>
          </p:nvPr>
        </p:nvSpPr>
        <p:spPr/>
        <p:txBody>
          <a:bodyPr/>
          <a:lstStyle/>
          <a:p>
            <a:fld id="{44447170-F1AC-4F6F-97CD-3085A335B429}" type="datetimeFigureOut">
              <a:rPr lang="en-US" smtClean="0"/>
              <a:pPr/>
              <a:t>8/8/2022</a:t>
            </a:fld>
            <a:endParaRPr lang="en-US" dirty="0"/>
          </a:p>
        </p:txBody>
      </p:sp>
      <p:sp>
        <p:nvSpPr>
          <p:cNvPr id="4" name="Footer Placeholder 3">
            <a:extLst>
              <a:ext uri="{FF2B5EF4-FFF2-40B4-BE49-F238E27FC236}">
                <a16:creationId xmlns:a16="http://schemas.microsoft.com/office/drawing/2014/main" id="{B823CD03-9FEB-411A-89BE-EDAE409612BD}"/>
              </a:ext>
            </a:extLst>
          </p:cNvPr>
          <p:cNvSpPr>
            <a:spLocks noGrp="1"/>
          </p:cNvSpPr>
          <p:nvPr>
            <p:ph type="ftr" sz="quarter" idx="17"/>
          </p:nvPr>
        </p:nvSpPr>
        <p:spPr/>
        <p:txBody>
          <a:bodyPr/>
          <a:lstStyle/>
          <a:p>
            <a:endParaRPr lang="en-US" dirty="0"/>
          </a:p>
        </p:txBody>
      </p:sp>
      <p:sp>
        <p:nvSpPr>
          <p:cNvPr id="6" name="Title 5">
            <a:extLst>
              <a:ext uri="{FF2B5EF4-FFF2-40B4-BE49-F238E27FC236}">
                <a16:creationId xmlns:a16="http://schemas.microsoft.com/office/drawing/2014/main" id="{E7DFC29E-CAAF-4D5E-A7FB-17C2DA33C610}"/>
              </a:ext>
            </a:extLst>
          </p:cNvPr>
          <p:cNvSpPr>
            <a:spLocks noGrp="1"/>
          </p:cNvSpPr>
          <p:nvPr>
            <p:ph type="title" hasCustomPrompt="1"/>
          </p:nvPr>
        </p:nvSpPr>
        <p:spPr/>
        <p:txBody>
          <a:bodyPr/>
          <a:lstStyle/>
          <a:p>
            <a:r>
              <a:rPr lang="en-US" dirty="0"/>
              <a:t>Slide title, 36pt</a:t>
            </a:r>
          </a:p>
        </p:txBody>
      </p:sp>
    </p:spTree>
    <p:extLst>
      <p:ext uri="{BB962C8B-B14F-4D97-AF65-F5344CB8AC3E}">
        <p14:creationId xmlns:p14="http://schemas.microsoft.com/office/powerpoint/2010/main" val="33799908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mp; 3-content">
    <p:spTree>
      <p:nvGrpSpPr>
        <p:cNvPr id="1" name=""/>
        <p:cNvGrpSpPr/>
        <p:nvPr/>
      </p:nvGrpSpPr>
      <p:grpSpPr>
        <a:xfrm>
          <a:off x="0" y="0"/>
          <a:ext cx="0" cy="0"/>
          <a:chOff x="0" y="0"/>
          <a:chExt cx="0" cy="0"/>
        </a:xfrm>
      </p:grpSpPr>
      <p:sp>
        <p:nvSpPr>
          <p:cNvPr id="5" name="Slide Number 4">
            <a:extLst>
              <a:ext uri="{FF2B5EF4-FFF2-40B4-BE49-F238E27FC236}">
                <a16:creationId xmlns:a16="http://schemas.microsoft.com/office/drawing/2014/main" id="{586CFC73-D4B1-4DFF-A812-2DF83B042BFE}"/>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7" name="Content 2">
            <a:extLst>
              <a:ext uri="{FF2B5EF4-FFF2-40B4-BE49-F238E27FC236}">
                <a16:creationId xmlns:a16="http://schemas.microsoft.com/office/drawing/2014/main" id="{098F504E-4D5E-4FDA-9BFA-1D76B12E720F}"/>
              </a:ext>
            </a:extLst>
          </p:cNvPr>
          <p:cNvSpPr>
            <a:spLocks noGrp="1"/>
          </p:cNvSpPr>
          <p:nvPr>
            <p:ph sz="quarter" idx="13" hasCustomPrompt="1"/>
          </p:nvPr>
        </p:nvSpPr>
        <p:spPr>
          <a:xfrm>
            <a:off x="377428" y="1764792"/>
            <a:ext cx="2578608" cy="4361688"/>
          </a:xfrm>
        </p:spPr>
        <p:txBody>
          <a:bodyPr/>
          <a:lstStyle>
            <a:lvl1pPr>
              <a:defRPr sz="1200"/>
            </a:lvl1pPr>
            <a:lvl2pPr>
              <a:defRPr sz="1200"/>
            </a:lvl2pPr>
            <a:lvl3pPr>
              <a:defRPr sz="1050"/>
            </a:lvl3pPr>
            <a:lvl4pPr>
              <a:defRPr sz="900"/>
            </a:lvl4pPr>
            <a:lvl5pPr>
              <a:defRPr sz="9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3">
            <a:extLst>
              <a:ext uri="{FF2B5EF4-FFF2-40B4-BE49-F238E27FC236}">
                <a16:creationId xmlns:a16="http://schemas.microsoft.com/office/drawing/2014/main" id="{FBD63901-F5A1-494E-8A02-41C73B6986B4}"/>
              </a:ext>
            </a:extLst>
          </p:cNvPr>
          <p:cNvSpPr>
            <a:spLocks noGrp="1"/>
          </p:cNvSpPr>
          <p:nvPr>
            <p:ph sz="quarter" idx="14" hasCustomPrompt="1"/>
          </p:nvPr>
        </p:nvSpPr>
        <p:spPr>
          <a:xfrm>
            <a:off x="3193733" y="1764792"/>
            <a:ext cx="2578608" cy="4361688"/>
          </a:xfrm>
        </p:spPr>
        <p:txBody>
          <a:bodyPr/>
          <a:lstStyle>
            <a:lvl1pPr>
              <a:defRPr sz="1200"/>
            </a:lvl1pPr>
            <a:lvl2pPr>
              <a:defRPr sz="1200"/>
            </a:lvl2pPr>
            <a:lvl3pPr>
              <a:defRPr sz="1050"/>
            </a:lvl3pPr>
            <a:lvl4pPr>
              <a:defRPr sz="900"/>
            </a:lvl4pPr>
            <a:lvl5pPr>
              <a:defRPr sz="9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4">
            <a:extLst>
              <a:ext uri="{FF2B5EF4-FFF2-40B4-BE49-F238E27FC236}">
                <a16:creationId xmlns:a16="http://schemas.microsoft.com/office/drawing/2014/main" id="{21002625-9637-4AAE-B58A-04B6BD9BA3A2}"/>
              </a:ext>
            </a:extLst>
          </p:cNvPr>
          <p:cNvSpPr>
            <a:spLocks noGrp="1"/>
          </p:cNvSpPr>
          <p:nvPr>
            <p:ph sz="quarter" idx="15" hasCustomPrompt="1"/>
          </p:nvPr>
        </p:nvSpPr>
        <p:spPr>
          <a:xfrm>
            <a:off x="6010037" y="1764792"/>
            <a:ext cx="2578608" cy="4361688"/>
          </a:xfrm>
        </p:spPr>
        <p:txBody>
          <a:bodyPr/>
          <a:lstStyle>
            <a:lvl1pPr>
              <a:defRPr sz="1200"/>
            </a:lvl1pPr>
            <a:lvl2pPr>
              <a:defRPr sz="1200"/>
            </a:lvl2pPr>
            <a:lvl3pPr>
              <a:defRPr sz="1050"/>
            </a:lvl3pPr>
            <a:lvl4pPr>
              <a:defRPr sz="900"/>
            </a:lvl4pPr>
            <a:lvl5pPr>
              <a:defRPr sz="9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2">
            <a:extLst>
              <a:ext uri="{FF2B5EF4-FFF2-40B4-BE49-F238E27FC236}">
                <a16:creationId xmlns:a16="http://schemas.microsoft.com/office/drawing/2014/main" id="{DBC16E30-5559-45CC-AF34-6E664B909FFA}"/>
              </a:ext>
            </a:extLst>
          </p:cNvPr>
          <p:cNvSpPr>
            <a:spLocks noGrp="1"/>
          </p:cNvSpPr>
          <p:nvPr>
            <p:ph type="dt" sz="half" idx="16"/>
          </p:nvPr>
        </p:nvSpPr>
        <p:spPr/>
        <p:txBody>
          <a:bodyPr/>
          <a:lstStyle/>
          <a:p>
            <a:fld id="{44447170-F1AC-4F6F-97CD-3085A335B429}" type="datetimeFigureOut">
              <a:rPr lang="en-US" smtClean="0"/>
              <a:pPr/>
              <a:t>8/8/2022</a:t>
            </a:fld>
            <a:endParaRPr lang="en-US" dirty="0"/>
          </a:p>
        </p:txBody>
      </p:sp>
      <p:sp>
        <p:nvSpPr>
          <p:cNvPr id="4" name="Footer Placeholder 3">
            <a:extLst>
              <a:ext uri="{FF2B5EF4-FFF2-40B4-BE49-F238E27FC236}">
                <a16:creationId xmlns:a16="http://schemas.microsoft.com/office/drawing/2014/main" id="{27BF1022-D4F6-4E72-A4A2-7E0FE148D104}"/>
              </a:ext>
            </a:extLst>
          </p:cNvPr>
          <p:cNvSpPr>
            <a:spLocks noGrp="1"/>
          </p:cNvSpPr>
          <p:nvPr>
            <p:ph type="ftr" sz="quarter" idx="17"/>
          </p:nvPr>
        </p:nvSpPr>
        <p:spPr/>
        <p:txBody>
          <a:bodyPr/>
          <a:lstStyle/>
          <a:p>
            <a:endParaRPr lang="en-US" dirty="0"/>
          </a:p>
        </p:txBody>
      </p:sp>
      <p:sp>
        <p:nvSpPr>
          <p:cNvPr id="9" name="Title 8">
            <a:extLst>
              <a:ext uri="{FF2B5EF4-FFF2-40B4-BE49-F238E27FC236}">
                <a16:creationId xmlns:a16="http://schemas.microsoft.com/office/drawing/2014/main" id="{E731E393-2087-46CB-922E-1FA8730A0F90}"/>
              </a:ext>
            </a:extLst>
          </p:cNvPr>
          <p:cNvSpPr>
            <a:spLocks noGrp="1"/>
          </p:cNvSpPr>
          <p:nvPr>
            <p:ph type="title" hasCustomPrompt="1"/>
          </p:nvPr>
        </p:nvSpPr>
        <p:spPr/>
        <p:txBody>
          <a:bodyPr/>
          <a:lstStyle/>
          <a:p>
            <a:r>
              <a:rPr lang="en-US" dirty="0"/>
              <a:t>Slide title, 36pt</a:t>
            </a:r>
          </a:p>
        </p:txBody>
      </p:sp>
    </p:spTree>
    <p:extLst>
      <p:ext uri="{BB962C8B-B14F-4D97-AF65-F5344CB8AC3E}">
        <p14:creationId xmlns:p14="http://schemas.microsoft.com/office/powerpoint/2010/main" val="41435026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subtitle &amp; 3-content">
    <p:spTree>
      <p:nvGrpSpPr>
        <p:cNvPr id="1" name=""/>
        <p:cNvGrpSpPr/>
        <p:nvPr/>
      </p:nvGrpSpPr>
      <p:grpSpPr>
        <a:xfrm>
          <a:off x="0" y="0"/>
          <a:ext cx="0" cy="0"/>
          <a:chOff x="0" y="0"/>
          <a:chExt cx="0" cy="0"/>
        </a:xfrm>
      </p:grpSpPr>
      <p:sp>
        <p:nvSpPr>
          <p:cNvPr id="5" name="Slide Number 4">
            <a:extLst>
              <a:ext uri="{FF2B5EF4-FFF2-40B4-BE49-F238E27FC236}">
                <a16:creationId xmlns:a16="http://schemas.microsoft.com/office/drawing/2014/main" id="{586CFC73-D4B1-4DFF-A812-2DF83B042BFE}"/>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14" name="Text 2">
            <a:extLst>
              <a:ext uri="{FF2B5EF4-FFF2-40B4-BE49-F238E27FC236}">
                <a16:creationId xmlns:a16="http://schemas.microsoft.com/office/drawing/2014/main" id="{04F39E57-548F-4B41-8355-D403A9BD599C}"/>
              </a:ext>
            </a:extLst>
          </p:cNvPr>
          <p:cNvSpPr>
            <a:spLocks noGrp="1"/>
          </p:cNvSpPr>
          <p:nvPr>
            <p:ph type="body" sz="quarter" idx="16" hasCustomPrompt="1"/>
          </p:nvPr>
        </p:nvSpPr>
        <p:spPr>
          <a:xfrm>
            <a:off x="377429" y="1743740"/>
            <a:ext cx="2578608" cy="640080"/>
          </a:xfrm>
        </p:spPr>
        <p:txBody>
          <a:bodyPr anchor="b"/>
          <a:lstStyle>
            <a:lvl1pPr marL="0" indent="0">
              <a:lnSpc>
                <a:spcPct val="100000"/>
              </a:lnSpc>
              <a:spcBef>
                <a:spcPts val="0"/>
              </a:spcBef>
              <a:buNone/>
              <a:defRPr sz="1500" b="0">
                <a:solidFill>
                  <a:schemeClr val="accent1"/>
                </a:solidFill>
              </a:defRPr>
            </a:lvl1pPr>
            <a:lvl2pPr marL="0" indent="0">
              <a:buNone/>
              <a:defRPr/>
            </a:lvl2pPr>
          </a:lstStyle>
          <a:p>
            <a:r>
              <a:rPr lang="en-US" dirty="0"/>
              <a:t>Presentation </a:t>
            </a:r>
            <a:br>
              <a:rPr lang="en-US" dirty="0"/>
            </a:br>
            <a:r>
              <a:rPr lang="en-US" dirty="0"/>
              <a:t>sub-title, 20pt</a:t>
            </a:r>
          </a:p>
        </p:txBody>
      </p:sp>
      <p:sp>
        <p:nvSpPr>
          <p:cNvPr id="7" name="Content 3">
            <a:extLst>
              <a:ext uri="{FF2B5EF4-FFF2-40B4-BE49-F238E27FC236}">
                <a16:creationId xmlns:a16="http://schemas.microsoft.com/office/drawing/2014/main" id="{098F504E-4D5E-4FDA-9BFA-1D76B12E720F}"/>
              </a:ext>
            </a:extLst>
          </p:cNvPr>
          <p:cNvSpPr>
            <a:spLocks noGrp="1"/>
          </p:cNvSpPr>
          <p:nvPr>
            <p:ph sz="quarter" idx="13" hasCustomPrompt="1"/>
          </p:nvPr>
        </p:nvSpPr>
        <p:spPr>
          <a:xfrm>
            <a:off x="377428" y="2566700"/>
            <a:ext cx="2578608" cy="3561050"/>
          </a:xfrm>
        </p:spPr>
        <p:txBody>
          <a:bodyPr/>
          <a:lstStyle>
            <a:lvl1pPr>
              <a:defRPr sz="1200"/>
            </a:lvl1pPr>
            <a:lvl2pPr>
              <a:defRPr sz="1200"/>
            </a:lvl2pPr>
            <a:lvl3pPr>
              <a:defRPr sz="1050"/>
            </a:lvl3pPr>
            <a:lvl4pPr>
              <a:defRPr sz="900"/>
            </a:lvl4pPr>
            <a:lvl5pPr>
              <a:defRPr sz="9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4">
            <a:extLst>
              <a:ext uri="{FF2B5EF4-FFF2-40B4-BE49-F238E27FC236}">
                <a16:creationId xmlns:a16="http://schemas.microsoft.com/office/drawing/2014/main" id="{0C2D5640-8659-431E-AB60-888828D4DCC3}"/>
              </a:ext>
            </a:extLst>
          </p:cNvPr>
          <p:cNvSpPr>
            <a:spLocks noGrp="1"/>
          </p:cNvSpPr>
          <p:nvPr>
            <p:ph type="body" sz="quarter" idx="17" hasCustomPrompt="1"/>
          </p:nvPr>
        </p:nvSpPr>
        <p:spPr>
          <a:xfrm>
            <a:off x="3202805" y="1743740"/>
            <a:ext cx="2578608" cy="640080"/>
          </a:xfrm>
        </p:spPr>
        <p:txBody>
          <a:bodyPr anchor="b"/>
          <a:lstStyle>
            <a:lvl1pPr marL="0" indent="0">
              <a:lnSpc>
                <a:spcPct val="100000"/>
              </a:lnSpc>
              <a:spcBef>
                <a:spcPts val="0"/>
              </a:spcBef>
              <a:buNone/>
              <a:defRPr sz="1500" b="0">
                <a:solidFill>
                  <a:schemeClr val="accent1"/>
                </a:solidFill>
              </a:defRPr>
            </a:lvl1pPr>
            <a:lvl2pPr marL="0" indent="0">
              <a:buNone/>
              <a:defRPr/>
            </a:lvl2pPr>
          </a:lstStyle>
          <a:p>
            <a:r>
              <a:rPr lang="en-US" dirty="0"/>
              <a:t>Presentation </a:t>
            </a:r>
            <a:br>
              <a:rPr lang="en-US" dirty="0"/>
            </a:br>
            <a:r>
              <a:rPr lang="en-US" dirty="0"/>
              <a:t>sub-title, 20pt</a:t>
            </a:r>
          </a:p>
        </p:txBody>
      </p:sp>
      <p:sp>
        <p:nvSpPr>
          <p:cNvPr id="6" name="Content 5">
            <a:extLst>
              <a:ext uri="{FF2B5EF4-FFF2-40B4-BE49-F238E27FC236}">
                <a16:creationId xmlns:a16="http://schemas.microsoft.com/office/drawing/2014/main" id="{FBD63901-F5A1-494E-8A02-41C73B6986B4}"/>
              </a:ext>
            </a:extLst>
          </p:cNvPr>
          <p:cNvSpPr>
            <a:spLocks noGrp="1"/>
          </p:cNvSpPr>
          <p:nvPr>
            <p:ph sz="quarter" idx="14" hasCustomPrompt="1"/>
          </p:nvPr>
        </p:nvSpPr>
        <p:spPr>
          <a:xfrm>
            <a:off x="3202805" y="2566700"/>
            <a:ext cx="2578608" cy="3561050"/>
          </a:xfrm>
        </p:spPr>
        <p:txBody>
          <a:bodyPr/>
          <a:lstStyle>
            <a:lvl1pPr>
              <a:defRPr sz="1200"/>
            </a:lvl1pPr>
            <a:lvl2pPr>
              <a:defRPr sz="1200"/>
            </a:lvl2pPr>
            <a:lvl3pPr>
              <a:defRPr sz="1050"/>
            </a:lvl3pPr>
            <a:lvl4pPr>
              <a:defRPr sz="900"/>
            </a:lvl4pPr>
            <a:lvl5pPr>
              <a:defRPr sz="9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6">
            <a:extLst>
              <a:ext uri="{FF2B5EF4-FFF2-40B4-BE49-F238E27FC236}">
                <a16:creationId xmlns:a16="http://schemas.microsoft.com/office/drawing/2014/main" id="{152251DA-6551-4B00-A82B-68FE964D2673}"/>
              </a:ext>
            </a:extLst>
          </p:cNvPr>
          <p:cNvSpPr>
            <a:spLocks noGrp="1"/>
          </p:cNvSpPr>
          <p:nvPr>
            <p:ph type="body" sz="quarter" idx="18" hasCustomPrompt="1"/>
          </p:nvPr>
        </p:nvSpPr>
        <p:spPr>
          <a:xfrm>
            <a:off x="6028182" y="1743740"/>
            <a:ext cx="2578608" cy="640080"/>
          </a:xfrm>
        </p:spPr>
        <p:txBody>
          <a:bodyPr anchor="b"/>
          <a:lstStyle>
            <a:lvl1pPr marL="0" indent="0">
              <a:lnSpc>
                <a:spcPct val="100000"/>
              </a:lnSpc>
              <a:spcBef>
                <a:spcPts val="0"/>
              </a:spcBef>
              <a:buNone/>
              <a:defRPr sz="1500" b="0">
                <a:solidFill>
                  <a:schemeClr val="accent1"/>
                </a:solidFill>
              </a:defRPr>
            </a:lvl1pPr>
            <a:lvl2pPr marL="0" indent="0">
              <a:buNone/>
              <a:defRPr/>
            </a:lvl2pPr>
          </a:lstStyle>
          <a:p>
            <a:r>
              <a:rPr lang="en-US" dirty="0"/>
              <a:t>Presentation </a:t>
            </a:r>
            <a:br>
              <a:rPr lang="en-US" dirty="0"/>
            </a:br>
            <a:r>
              <a:rPr lang="en-US" dirty="0"/>
              <a:t>sub-title, 20pt</a:t>
            </a:r>
          </a:p>
        </p:txBody>
      </p:sp>
      <p:sp>
        <p:nvSpPr>
          <p:cNvPr id="8" name="Content 7">
            <a:extLst>
              <a:ext uri="{FF2B5EF4-FFF2-40B4-BE49-F238E27FC236}">
                <a16:creationId xmlns:a16="http://schemas.microsoft.com/office/drawing/2014/main" id="{21002625-9637-4AAE-B58A-04B6BD9BA3A2}"/>
              </a:ext>
            </a:extLst>
          </p:cNvPr>
          <p:cNvSpPr>
            <a:spLocks noGrp="1"/>
          </p:cNvSpPr>
          <p:nvPr>
            <p:ph sz="quarter" idx="15" hasCustomPrompt="1"/>
          </p:nvPr>
        </p:nvSpPr>
        <p:spPr>
          <a:xfrm>
            <a:off x="6028182" y="2566700"/>
            <a:ext cx="2578608" cy="3561050"/>
          </a:xfrm>
        </p:spPr>
        <p:txBody>
          <a:bodyPr/>
          <a:lstStyle>
            <a:lvl1pPr>
              <a:defRPr sz="1200"/>
            </a:lvl1pPr>
            <a:lvl2pPr>
              <a:defRPr sz="1200"/>
            </a:lvl2pPr>
            <a:lvl3pPr>
              <a:defRPr sz="1050"/>
            </a:lvl3pPr>
            <a:lvl4pPr>
              <a:defRPr sz="900"/>
            </a:lvl4pPr>
            <a:lvl5pPr>
              <a:defRPr sz="9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2">
            <a:extLst>
              <a:ext uri="{FF2B5EF4-FFF2-40B4-BE49-F238E27FC236}">
                <a16:creationId xmlns:a16="http://schemas.microsoft.com/office/drawing/2014/main" id="{B4B2937E-A4CF-467F-A364-DEE844C589DB}"/>
              </a:ext>
            </a:extLst>
          </p:cNvPr>
          <p:cNvSpPr>
            <a:spLocks noGrp="1"/>
          </p:cNvSpPr>
          <p:nvPr>
            <p:ph type="dt" sz="half" idx="19"/>
          </p:nvPr>
        </p:nvSpPr>
        <p:spPr/>
        <p:txBody>
          <a:bodyPr/>
          <a:lstStyle/>
          <a:p>
            <a:fld id="{44447170-F1AC-4F6F-97CD-3085A335B429}" type="datetimeFigureOut">
              <a:rPr lang="en-US" smtClean="0"/>
              <a:pPr/>
              <a:t>8/8/2022</a:t>
            </a:fld>
            <a:endParaRPr lang="en-US" dirty="0"/>
          </a:p>
        </p:txBody>
      </p:sp>
      <p:sp>
        <p:nvSpPr>
          <p:cNvPr id="4" name="Footer Placeholder 3">
            <a:extLst>
              <a:ext uri="{FF2B5EF4-FFF2-40B4-BE49-F238E27FC236}">
                <a16:creationId xmlns:a16="http://schemas.microsoft.com/office/drawing/2014/main" id="{5E494D7D-938D-4F0D-AEBA-7A83E0CE6269}"/>
              </a:ext>
            </a:extLst>
          </p:cNvPr>
          <p:cNvSpPr>
            <a:spLocks noGrp="1"/>
          </p:cNvSpPr>
          <p:nvPr>
            <p:ph type="ftr" sz="quarter" idx="20"/>
          </p:nvPr>
        </p:nvSpPr>
        <p:spPr/>
        <p:txBody>
          <a:bodyPr/>
          <a:lstStyle/>
          <a:p>
            <a:endParaRPr lang="en-US" dirty="0"/>
          </a:p>
        </p:txBody>
      </p:sp>
      <p:sp>
        <p:nvSpPr>
          <p:cNvPr id="9" name="Title 8">
            <a:extLst>
              <a:ext uri="{FF2B5EF4-FFF2-40B4-BE49-F238E27FC236}">
                <a16:creationId xmlns:a16="http://schemas.microsoft.com/office/drawing/2014/main" id="{EE4F6D13-E29F-4999-B44D-C08B6E843F92}"/>
              </a:ext>
            </a:extLst>
          </p:cNvPr>
          <p:cNvSpPr>
            <a:spLocks noGrp="1"/>
          </p:cNvSpPr>
          <p:nvPr>
            <p:ph type="title" hasCustomPrompt="1"/>
          </p:nvPr>
        </p:nvSpPr>
        <p:spPr/>
        <p:txBody>
          <a:bodyPr/>
          <a:lstStyle/>
          <a:p>
            <a:r>
              <a:rPr lang="en-US" dirty="0"/>
              <a:t>Slide title, 36pt</a:t>
            </a:r>
          </a:p>
        </p:txBody>
      </p:sp>
    </p:spTree>
    <p:extLst>
      <p:ext uri="{BB962C8B-B14F-4D97-AF65-F5344CB8AC3E}">
        <p14:creationId xmlns:p14="http://schemas.microsoft.com/office/powerpoint/2010/main" val="5320685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mp; 4-content">
    <p:spTree>
      <p:nvGrpSpPr>
        <p:cNvPr id="1" name=""/>
        <p:cNvGrpSpPr/>
        <p:nvPr/>
      </p:nvGrpSpPr>
      <p:grpSpPr>
        <a:xfrm>
          <a:off x="0" y="0"/>
          <a:ext cx="0" cy="0"/>
          <a:chOff x="0" y="0"/>
          <a:chExt cx="0" cy="0"/>
        </a:xfrm>
      </p:grpSpPr>
      <p:sp>
        <p:nvSpPr>
          <p:cNvPr id="5" name="Slide Number 4">
            <a:extLst>
              <a:ext uri="{FF2B5EF4-FFF2-40B4-BE49-F238E27FC236}">
                <a16:creationId xmlns:a16="http://schemas.microsoft.com/office/drawing/2014/main" id="{586CFC73-D4B1-4DFF-A812-2DF83B042BFE}"/>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7" name="Content 2">
            <a:extLst>
              <a:ext uri="{FF2B5EF4-FFF2-40B4-BE49-F238E27FC236}">
                <a16:creationId xmlns:a16="http://schemas.microsoft.com/office/drawing/2014/main" id="{098F504E-4D5E-4FDA-9BFA-1D76B12E720F}"/>
              </a:ext>
            </a:extLst>
          </p:cNvPr>
          <p:cNvSpPr>
            <a:spLocks noGrp="1"/>
          </p:cNvSpPr>
          <p:nvPr>
            <p:ph sz="quarter" idx="13" hasCustomPrompt="1"/>
          </p:nvPr>
        </p:nvSpPr>
        <p:spPr>
          <a:xfrm>
            <a:off x="377428" y="1764792"/>
            <a:ext cx="1851660" cy="4361688"/>
          </a:xfrm>
        </p:spPr>
        <p:txBody>
          <a:bodyPr/>
          <a:lstStyle>
            <a:lvl1pPr>
              <a:defRPr sz="1200"/>
            </a:lvl1pPr>
            <a:lvl2pPr>
              <a:defRPr sz="1200"/>
            </a:lvl2pPr>
            <a:lvl3pPr>
              <a:defRPr sz="1050"/>
            </a:lvl3pPr>
            <a:lvl4pPr>
              <a:defRPr sz="900"/>
            </a:lvl4pPr>
            <a:lvl5pPr>
              <a:defRPr sz="9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3">
            <a:extLst>
              <a:ext uri="{FF2B5EF4-FFF2-40B4-BE49-F238E27FC236}">
                <a16:creationId xmlns:a16="http://schemas.microsoft.com/office/drawing/2014/main" id="{FBD63901-F5A1-494E-8A02-41C73B6986B4}"/>
              </a:ext>
            </a:extLst>
          </p:cNvPr>
          <p:cNvSpPr>
            <a:spLocks noGrp="1"/>
          </p:cNvSpPr>
          <p:nvPr>
            <p:ph sz="quarter" idx="14" hasCustomPrompt="1"/>
          </p:nvPr>
        </p:nvSpPr>
        <p:spPr>
          <a:xfrm>
            <a:off x="2503328" y="1764792"/>
            <a:ext cx="1851660" cy="4361688"/>
          </a:xfrm>
        </p:spPr>
        <p:txBody>
          <a:bodyPr/>
          <a:lstStyle>
            <a:lvl1pPr>
              <a:defRPr sz="1200"/>
            </a:lvl1pPr>
            <a:lvl2pPr>
              <a:defRPr sz="1200"/>
            </a:lvl2pPr>
            <a:lvl3pPr>
              <a:defRPr sz="1050"/>
            </a:lvl3pPr>
            <a:lvl4pPr>
              <a:defRPr sz="900"/>
            </a:lvl4pPr>
            <a:lvl5pPr>
              <a:defRPr sz="9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4">
            <a:extLst>
              <a:ext uri="{FF2B5EF4-FFF2-40B4-BE49-F238E27FC236}">
                <a16:creationId xmlns:a16="http://schemas.microsoft.com/office/drawing/2014/main" id="{D0C12CC6-FBC6-4D67-B342-B8F0BE2175FF}"/>
              </a:ext>
            </a:extLst>
          </p:cNvPr>
          <p:cNvSpPr>
            <a:spLocks noGrp="1"/>
          </p:cNvSpPr>
          <p:nvPr>
            <p:ph sz="quarter" idx="16" hasCustomPrompt="1"/>
          </p:nvPr>
        </p:nvSpPr>
        <p:spPr>
          <a:xfrm>
            <a:off x="4629229" y="1764792"/>
            <a:ext cx="1851660" cy="4361688"/>
          </a:xfrm>
        </p:spPr>
        <p:txBody>
          <a:bodyPr/>
          <a:lstStyle>
            <a:lvl1pPr>
              <a:defRPr sz="1200"/>
            </a:lvl1pPr>
            <a:lvl2pPr>
              <a:defRPr sz="1200"/>
            </a:lvl2pPr>
            <a:lvl3pPr>
              <a:defRPr sz="1050"/>
            </a:lvl3pPr>
            <a:lvl4pPr>
              <a:defRPr sz="900"/>
            </a:lvl4pPr>
            <a:lvl5pPr>
              <a:defRPr sz="9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5">
            <a:extLst>
              <a:ext uri="{FF2B5EF4-FFF2-40B4-BE49-F238E27FC236}">
                <a16:creationId xmlns:a16="http://schemas.microsoft.com/office/drawing/2014/main" id="{21002625-9637-4AAE-B58A-04B6BD9BA3A2}"/>
              </a:ext>
            </a:extLst>
          </p:cNvPr>
          <p:cNvSpPr>
            <a:spLocks noGrp="1"/>
          </p:cNvSpPr>
          <p:nvPr>
            <p:ph sz="quarter" idx="15" hasCustomPrompt="1"/>
          </p:nvPr>
        </p:nvSpPr>
        <p:spPr>
          <a:xfrm>
            <a:off x="6755130" y="1764792"/>
            <a:ext cx="1851660" cy="4361688"/>
          </a:xfrm>
        </p:spPr>
        <p:txBody>
          <a:bodyPr/>
          <a:lstStyle>
            <a:lvl1pPr>
              <a:defRPr sz="1200"/>
            </a:lvl1pPr>
            <a:lvl2pPr>
              <a:defRPr sz="1200"/>
            </a:lvl2pPr>
            <a:lvl3pPr>
              <a:defRPr sz="1050"/>
            </a:lvl3pPr>
            <a:lvl4pPr>
              <a:defRPr sz="900"/>
            </a:lvl4pPr>
            <a:lvl5pPr>
              <a:defRPr sz="9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2">
            <a:extLst>
              <a:ext uri="{FF2B5EF4-FFF2-40B4-BE49-F238E27FC236}">
                <a16:creationId xmlns:a16="http://schemas.microsoft.com/office/drawing/2014/main" id="{B1E8854C-4E98-4EB0-A97E-D03709726D48}"/>
              </a:ext>
            </a:extLst>
          </p:cNvPr>
          <p:cNvSpPr>
            <a:spLocks noGrp="1"/>
          </p:cNvSpPr>
          <p:nvPr>
            <p:ph type="dt" sz="half" idx="17"/>
          </p:nvPr>
        </p:nvSpPr>
        <p:spPr/>
        <p:txBody>
          <a:bodyPr/>
          <a:lstStyle/>
          <a:p>
            <a:fld id="{44447170-F1AC-4F6F-97CD-3085A335B429}" type="datetimeFigureOut">
              <a:rPr lang="en-US" smtClean="0"/>
              <a:pPr/>
              <a:t>8/8/2022</a:t>
            </a:fld>
            <a:endParaRPr lang="en-US" dirty="0"/>
          </a:p>
        </p:txBody>
      </p:sp>
      <p:sp>
        <p:nvSpPr>
          <p:cNvPr id="4" name="Footer Placeholder 3">
            <a:extLst>
              <a:ext uri="{FF2B5EF4-FFF2-40B4-BE49-F238E27FC236}">
                <a16:creationId xmlns:a16="http://schemas.microsoft.com/office/drawing/2014/main" id="{E265D6F5-6A37-436E-A0B5-CA933B9DAE0B}"/>
              </a:ext>
            </a:extLst>
          </p:cNvPr>
          <p:cNvSpPr>
            <a:spLocks noGrp="1"/>
          </p:cNvSpPr>
          <p:nvPr>
            <p:ph type="ftr" sz="quarter" idx="18"/>
          </p:nvPr>
        </p:nvSpPr>
        <p:spPr/>
        <p:txBody>
          <a:bodyPr/>
          <a:lstStyle/>
          <a:p>
            <a:endParaRPr lang="en-US" dirty="0"/>
          </a:p>
        </p:txBody>
      </p:sp>
      <p:sp>
        <p:nvSpPr>
          <p:cNvPr id="9" name="Title 8">
            <a:extLst>
              <a:ext uri="{FF2B5EF4-FFF2-40B4-BE49-F238E27FC236}">
                <a16:creationId xmlns:a16="http://schemas.microsoft.com/office/drawing/2014/main" id="{60766A00-383C-4047-92E1-FDC52EB5AB9A}"/>
              </a:ext>
            </a:extLst>
          </p:cNvPr>
          <p:cNvSpPr>
            <a:spLocks noGrp="1"/>
          </p:cNvSpPr>
          <p:nvPr>
            <p:ph type="title" hasCustomPrompt="1"/>
          </p:nvPr>
        </p:nvSpPr>
        <p:spPr/>
        <p:txBody>
          <a:bodyPr/>
          <a:lstStyle/>
          <a:p>
            <a:r>
              <a:rPr lang="en-US" dirty="0"/>
              <a:t>Slide title, 36pt</a:t>
            </a:r>
          </a:p>
        </p:txBody>
      </p:sp>
    </p:spTree>
    <p:extLst>
      <p:ext uri="{BB962C8B-B14F-4D97-AF65-F5344CB8AC3E}">
        <p14:creationId xmlns:p14="http://schemas.microsoft.com/office/powerpoint/2010/main" val="22747502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subtitle &amp; 4-content">
    <p:spTree>
      <p:nvGrpSpPr>
        <p:cNvPr id="1" name=""/>
        <p:cNvGrpSpPr/>
        <p:nvPr/>
      </p:nvGrpSpPr>
      <p:grpSpPr>
        <a:xfrm>
          <a:off x="0" y="0"/>
          <a:ext cx="0" cy="0"/>
          <a:chOff x="0" y="0"/>
          <a:chExt cx="0" cy="0"/>
        </a:xfrm>
      </p:grpSpPr>
      <p:sp>
        <p:nvSpPr>
          <p:cNvPr id="5" name="Slide Number 4">
            <a:extLst>
              <a:ext uri="{FF2B5EF4-FFF2-40B4-BE49-F238E27FC236}">
                <a16:creationId xmlns:a16="http://schemas.microsoft.com/office/drawing/2014/main" id="{586CFC73-D4B1-4DFF-A812-2DF83B042BFE}"/>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9" name="Text 2">
            <a:extLst>
              <a:ext uri="{FF2B5EF4-FFF2-40B4-BE49-F238E27FC236}">
                <a16:creationId xmlns:a16="http://schemas.microsoft.com/office/drawing/2014/main" id="{6CB7C239-1C81-4928-A343-116D3E582098}"/>
              </a:ext>
            </a:extLst>
          </p:cNvPr>
          <p:cNvSpPr>
            <a:spLocks noGrp="1"/>
          </p:cNvSpPr>
          <p:nvPr>
            <p:ph type="body" sz="quarter" idx="17" hasCustomPrompt="1"/>
          </p:nvPr>
        </p:nvSpPr>
        <p:spPr>
          <a:xfrm>
            <a:off x="377429" y="1743740"/>
            <a:ext cx="1851660" cy="640080"/>
          </a:xfrm>
        </p:spPr>
        <p:txBody>
          <a:bodyPr anchor="b"/>
          <a:lstStyle>
            <a:lvl1pPr marL="0" indent="0">
              <a:lnSpc>
                <a:spcPct val="100000"/>
              </a:lnSpc>
              <a:spcBef>
                <a:spcPts val="0"/>
              </a:spcBef>
              <a:buNone/>
              <a:defRPr sz="1500" b="0">
                <a:solidFill>
                  <a:schemeClr val="accent1"/>
                </a:solidFill>
              </a:defRPr>
            </a:lvl1pPr>
            <a:lvl2pPr marL="0" indent="0">
              <a:buNone/>
              <a:defRPr/>
            </a:lvl2pPr>
          </a:lstStyle>
          <a:p>
            <a:r>
              <a:rPr lang="en-US" dirty="0"/>
              <a:t>Presentation </a:t>
            </a:r>
            <a:br>
              <a:rPr lang="en-US" dirty="0"/>
            </a:br>
            <a:r>
              <a:rPr lang="en-US" dirty="0"/>
              <a:t>sub-title, 20pt</a:t>
            </a:r>
          </a:p>
        </p:txBody>
      </p:sp>
      <p:sp>
        <p:nvSpPr>
          <p:cNvPr id="7" name="Content 3">
            <a:extLst>
              <a:ext uri="{FF2B5EF4-FFF2-40B4-BE49-F238E27FC236}">
                <a16:creationId xmlns:a16="http://schemas.microsoft.com/office/drawing/2014/main" id="{098F504E-4D5E-4FDA-9BFA-1D76B12E720F}"/>
              </a:ext>
            </a:extLst>
          </p:cNvPr>
          <p:cNvSpPr>
            <a:spLocks noGrp="1"/>
          </p:cNvSpPr>
          <p:nvPr>
            <p:ph sz="quarter" idx="13" hasCustomPrompt="1"/>
          </p:nvPr>
        </p:nvSpPr>
        <p:spPr>
          <a:xfrm>
            <a:off x="377428" y="2566700"/>
            <a:ext cx="1851660" cy="3561050"/>
          </a:xfrm>
        </p:spPr>
        <p:txBody>
          <a:bodyPr/>
          <a:lstStyle>
            <a:lvl1pPr>
              <a:defRPr sz="1200"/>
            </a:lvl1pPr>
            <a:lvl2pPr>
              <a:defRPr sz="1200"/>
            </a:lvl2pPr>
            <a:lvl3pPr>
              <a:defRPr sz="1050"/>
            </a:lvl3pPr>
            <a:lvl4pPr>
              <a:defRPr sz="900"/>
            </a:lvl4pPr>
            <a:lvl5pPr>
              <a:defRPr sz="9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4">
            <a:extLst>
              <a:ext uri="{FF2B5EF4-FFF2-40B4-BE49-F238E27FC236}">
                <a16:creationId xmlns:a16="http://schemas.microsoft.com/office/drawing/2014/main" id="{B5D403AF-89AB-472F-B8C0-2B0C17C0B158}"/>
              </a:ext>
            </a:extLst>
          </p:cNvPr>
          <p:cNvSpPr>
            <a:spLocks noGrp="1"/>
          </p:cNvSpPr>
          <p:nvPr>
            <p:ph type="body" sz="quarter" idx="18" hasCustomPrompt="1"/>
          </p:nvPr>
        </p:nvSpPr>
        <p:spPr>
          <a:xfrm>
            <a:off x="2503328" y="1743740"/>
            <a:ext cx="1851660" cy="640080"/>
          </a:xfrm>
        </p:spPr>
        <p:txBody>
          <a:bodyPr anchor="b"/>
          <a:lstStyle>
            <a:lvl1pPr marL="0" indent="0">
              <a:lnSpc>
                <a:spcPct val="100000"/>
              </a:lnSpc>
              <a:spcBef>
                <a:spcPts val="0"/>
              </a:spcBef>
              <a:buNone/>
              <a:defRPr sz="1500" b="0">
                <a:solidFill>
                  <a:schemeClr val="accent1"/>
                </a:solidFill>
              </a:defRPr>
            </a:lvl1pPr>
            <a:lvl2pPr marL="0" indent="0">
              <a:buNone/>
              <a:defRPr/>
            </a:lvl2pPr>
          </a:lstStyle>
          <a:p>
            <a:r>
              <a:rPr lang="en-US" dirty="0"/>
              <a:t>Presentation </a:t>
            </a:r>
            <a:br>
              <a:rPr lang="en-US" dirty="0"/>
            </a:br>
            <a:r>
              <a:rPr lang="en-US" dirty="0"/>
              <a:t>sub-title, 20pt</a:t>
            </a:r>
          </a:p>
        </p:txBody>
      </p:sp>
      <p:sp>
        <p:nvSpPr>
          <p:cNvPr id="6" name="Content 5">
            <a:extLst>
              <a:ext uri="{FF2B5EF4-FFF2-40B4-BE49-F238E27FC236}">
                <a16:creationId xmlns:a16="http://schemas.microsoft.com/office/drawing/2014/main" id="{FBD63901-F5A1-494E-8A02-41C73B6986B4}"/>
              </a:ext>
            </a:extLst>
          </p:cNvPr>
          <p:cNvSpPr>
            <a:spLocks noGrp="1"/>
          </p:cNvSpPr>
          <p:nvPr>
            <p:ph sz="quarter" idx="14" hasCustomPrompt="1"/>
          </p:nvPr>
        </p:nvSpPr>
        <p:spPr>
          <a:xfrm>
            <a:off x="2503328" y="2566700"/>
            <a:ext cx="1851660" cy="3561050"/>
          </a:xfrm>
        </p:spPr>
        <p:txBody>
          <a:bodyPr/>
          <a:lstStyle>
            <a:lvl1pPr>
              <a:defRPr sz="1200"/>
            </a:lvl1pPr>
            <a:lvl2pPr>
              <a:defRPr sz="1200"/>
            </a:lvl2pPr>
            <a:lvl3pPr>
              <a:defRPr sz="1050"/>
            </a:lvl3pPr>
            <a:lvl4pPr>
              <a:defRPr sz="900"/>
            </a:lvl4pPr>
            <a:lvl5pPr>
              <a:defRPr sz="9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6">
            <a:extLst>
              <a:ext uri="{FF2B5EF4-FFF2-40B4-BE49-F238E27FC236}">
                <a16:creationId xmlns:a16="http://schemas.microsoft.com/office/drawing/2014/main" id="{63E91DE6-0748-4C15-AD32-3EA570C1BF62}"/>
              </a:ext>
            </a:extLst>
          </p:cNvPr>
          <p:cNvSpPr>
            <a:spLocks noGrp="1"/>
          </p:cNvSpPr>
          <p:nvPr>
            <p:ph type="body" sz="quarter" idx="19" hasCustomPrompt="1"/>
          </p:nvPr>
        </p:nvSpPr>
        <p:spPr>
          <a:xfrm>
            <a:off x="4629229" y="1743740"/>
            <a:ext cx="1851660" cy="640080"/>
          </a:xfrm>
        </p:spPr>
        <p:txBody>
          <a:bodyPr anchor="b"/>
          <a:lstStyle>
            <a:lvl1pPr marL="0" indent="0">
              <a:lnSpc>
                <a:spcPct val="100000"/>
              </a:lnSpc>
              <a:spcBef>
                <a:spcPts val="0"/>
              </a:spcBef>
              <a:buNone/>
              <a:defRPr sz="1500" b="0">
                <a:solidFill>
                  <a:schemeClr val="accent1"/>
                </a:solidFill>
              </a:defRPr>
            </a:lvl1pPr>
            <a:lvl2pPr marL="0" indent="0">
              <a:buNone/>
              <a:defRPr/>
            </a:lvl2pPr>
          </a:lstStyle>
          <a:p>
            <a:r>
              <a:rPr lang="en-US" dirty="0"/>
              <a:t>Presentation </a:t>
            </a:r>
            <a:br>
              <a:rPr lang="en-US" dirty="0"/>
            </a:br>
            <a:r>
              <a:rPr lang="en-US" dirty="0"/>
              <a:t>sub-title, 20pt</a:t>
            </a:r>
          </a:p>
        </p:txBody>
      </p:sp>
      <p:sp>
        <p:nvSpPr>
          <p:cNvPr id="10" name="Content 7">
            <a:extLst>
              <a:ext uri="{FF2B5EF4-FFF2-40B4-BE49-F238E27FC236}">
                <a16:creationId xmlns:a16="http://schemas.microsoft.com/office/drawing/2014/main" id="{D0C12CC6-FBC6-4D67-B342-B8F0BE2175FF}"/>
              </a:ext>
            </a:extLst>
          </p:cNvPr>
          <p:cNvSpPr>
            <a:spLocks noGrp="1"/>
          </p:cNvSpPr>
          <p:nvPr>
            <p:ph sz="quarter" idx="16" hasCustomPrompt="1"/>
          </p:nvPr>
        </p:nvSpPr>
        <p:spPr>
          <a:xfrm>
            <a:off x="4629229" y="2566700"/>
            <a:ext cx="1851660" cy="3561050"/>
          </a:xfrm>
        </p:spPr>
        <p:txBody>
          <a:bodyPr/>
          <a:lstStyle>
            <a:lvl1pPr>
              <a:defRPr sz="1200"/>
            </a:lvl1pPr>
            <a:lvl2pPr>
              <a:defRPr sz="1200"/>
            </a:lvl2pPr>
            <a:lvl3pPr>
              <a:defRPr sz="1050"/>
            </a:lvl3pPr>
            <a:lvl4pPr>
              <a:defRPr sz="900"/>
            </a:lvl4pPr>
            <a:lvl5pPr>
              <a:defRPr sz="9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8">
            <a:extLst>
              <a:ext uri="{FF2B5EF4-FFF2-40B4-BE49-F238E27FC236}">
                <a16:creationId xmlns:a16="http://schemas.microsoft.com/office/drawing/2014/main" id="{3C787AE6-FB1A-4E48-99F0-147FD1456E2D}"/>
              </a:ext>
            </a:extLst>
          </p:cNvPr>
          <p:cNvSpPr>
            <a:spLocks noGrp="1"/>
          </p:cNvSpPr>
          <p:nvPr>
            <p:ph type="body" sz="quarter" idx="20" hasCustomPrompt="1"/>
          </p:nvPr>
        </p:nvSpPr>
        <p:spPr>
          <a:xfrm>
            <a:off x="6755130" y="1743740"/>
            <a:ext cx="1851660" cy="640080"/>
          </a:xfrm>
        </p:spPr>
        <p:txBody>
          <a:bodyPr anchor="b"/>
          <a:lstStyle>
            <a:lvl1pPr marL="0" indent="0">
              <a:lnSpc>
                <a:spcPct val="100000"/>
              </a:lnSpc>
              <a:spcBef>
                <a:spcPts val="0"/>
              </a:spcBef>
              <a:buNone/>
              <a:defRPr sz="1500" b="0">
                <a:solidFill>
                  <a:schemeClr val="accent1"/>
                </a:solidFill>
              </a:defRPr>
            </a:lvl1pPr>
            <a:lvl2pPr marL="0" indent="0">
              <a:buNone/>
              <a:defRPr/>
            </a:lvl2pPr>
          </a:lstStyle>
          <a:p>
            <a:r>
              <a:rPr lang="en-US" dirty="0"/>
              <a:t>Presentation </a:t>
            </a:r>
            <a:br>
              <a:rPr lang="en-US" dirty="0"/>
            </a:br>
            <a:r>
              <a:rPr lang="en-US" dirty="0"/>
              <a:t>sub-title, 20pt</a:t>
            </a:r>
          </a:p>
        </p:txBody>
      </p:sp>
      <p:sp>
        <p:nvSpPr>
          <p:cNvPr id="8" name="Content 9">
            <a:extLst>
              <a:ext uri="{FF2B5EF4-FFF2-40B4-BE49-F238E27FC236}">
                <a16:creationId xmlns:a16="http://schemas.microsoft.com/office/drawing/2014/main" id="{21002625-9637-4AAE-B58A-04B6BD9BA3A2}"/>
              </a:ext>
            </a:extLst>
          </p:cNvPr>
          <p:cNvSpPr>
            <a:spLocks noGrp="1"/>
          </p:cNvSpPr>
          <p:nvPr>
            <p:ph sz="quarter" idx="15" hasCustomPrompt="1"/>
          </p:nvPr>
        </p:nvSpPr>
        <p:spPr>
          <a:xfrm>
            <a:off x="6755130" y="2566700"/>
            <a:ext cx="1851660" cy="3561050"/>
          </a:xfrm>
        </p:spPr>
        <p:txBody>
          <a:bodyPr/>
          <a:lstStyle>
            <a:lvl1pPr>
              <a:defRPr sz="1200"/>
            </a:lvl1pPr>
            <a:lvl2pPr>
              <a:defRPr sz="1200"/>
            </a:lvl2pPr>
            <a:lvl3pPr>
              <a:defRPr sz="1050"/>
            </a:lvl3pPr>
            <a:lvl4pPr>
              <a:defRPr sz="900"/>
            </a:lvl4pPr>
            <a:lvl5pPr>
              <a:defRPr sz="9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2">
            <a:extLst>
              <a:ext uri="{FF2B5EF4-FFF2-40B4-BE49-F238E27FC236}">
                <a16:creationId xmlns:a16="http://schemas.microsoft.com/office/drawing/2014/main" id="{525216FF-9E00-4438-A519-58F1CEFE95CB}"/>
              </a:ext>
            </a:extLst>
          </p:cNvPr>
          <p:cNvSpPr>
            <a:spLocks noGrp="1"/>
          </p:cNvSpPr>
          <p:nvPr>
            <p:ph type="dt" sz="half" idx="21"/>
          </p:nvPr>
        </p:nvSpPr>
        <p:spPr/>
        <p:txBody>
          <a:bodyPr/>
          <a:lstStyle/>
          <a:p>
            <a:fld id="{44447170-F1AC-4F6F-97CD-3085A335B429}" type="datetimeFigureOut">
              <a:rPr lang="en-US" smtClean="0"/>
              <a:pPr/>
              <a:t>8/8/2022</a:t>
            </a:fld>
            <a:endParaRPr lang="en-US" dirty="0"/>
          </a:p>
        </p:txBody>
      </p:sp>
      <p:sp>
        <p:nvSpPr>
          <p:cNvPr id="4" name="Footer Placeholder 3">
            <a:extLst>
              <a:ext uri="{FF2B5EF4-FFF2-40B4-BE49-F238E27FC236}">
                <a16:creationId xmlns:a16="http://schemas.microsoft.com/office/drawing/2014/main" id="{FD55F842-F4EB-47B9-B779-D472F11E4DD9}"/>
              </a:ext>
            </a:extLst>
          </p:cNvPr>
          <p:cNvSpPr>
            <a:spLocks noGrp="1"/>
          </p:cNvSpPr>
          <p:nvPr>
            <p:ph type="ftr" sz="quarter" idx="22"/>
          </p:nvPr>
        </p:nvSpPr>
        <p:spPr/>
        <p:txBody>
          <a:bodyPr/>
          <a:lstStyle/>
          <a:p>
            <a:endParaRPr lang="en-US" dirty="0"/>
          </a:p>
        </p:txBody>
      </p:sp>
      <p:sp>
        <p:nvSpPr>
          <p:cNvPr id="14" name="Title 13">
            <a:extLst>
              <a:ext uri="{FF2B5EF4-FFF2-40B4-BE49-F238E27FC236}">
                <a16:creationId xmlns:a16="http://schemas.microsoft.com/office/drawing/2014/main" id="{A1CF86A1-736B-4C05-8939-FA2117F7FB0F}"/>
              </a:ext>
            </a:extLst>
          </p:cNvPr>
          <p:cNvSpPr>
            <a:spLocks noGrp="1"/>
          </p:cNvSpPr>
          <p:nvPr>
            <p:ph type="title" hasCustomPrompt="1"/>
          </p:nvPr>
        </p:nvSpPr>
        <p:spPr/>
        <p:txBody>
          <a:bodyPr/>
          <a:lstStyle/>
          <a:p>
            <a:r>
              <a:rPr lang="en-US" dirty="0"/>
              <a:t>Slide title, 36pt</a:t>
            </a:r>
          </a:p>
        </p:txBody>
      </p:sp>
    </p:spTree>
    <p:extLst>
      <p:ext uri="{BB962C8B-B14F-4D97-AF65-F5344CB8AC3E}">
        <p14:creationId xmlns:p14="http://schemas.microsoft.com/office/powerpoint/2010/main" val="29081310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mp; 4-content sq">
    <p:spTree>
      <p:nvGrpSpPr>
        <p:cNvPr id="1" name=""/>
        <p:cNvGrpSpPr/>
        <p:nvPr/>
      </p:nvGrpSpPr>
      <p:grpSpPr>
        <a:xfrm>
          <a:off x="0" y="0"/>
          <a:ext cx="0" cy="0"/>
          <a:chOff x="0" y="0"/>
          <a:chExt cx="0" cy="0"/>
        </a:xfrm>
      </p:grpSpPr>
      <p:sp>
        <p:nvSpPr>
          <p:cNvPr id="5" name="Slide Number 4">
            <a:extLst>
              <a:ext uri="{FF2B5EF4-FFF2-40B4-BE49-F238E27FC236}">
                <a16:creationId xmlns:a16="http://schemas.microsoft.com/office/drawing/2014/main" id="{586CFC73-D4B1-4DFF-A812-2DF83B042BFE}"/>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7" name="Content 2">
            <a:extLst>
              <a:ext uri="{FF2B5EF4-FFF2-40B4-BE49-F238E27FC236}">
                <a16:creationId xmlns:a16="http://schemas.microsoft.com/office/drawing/2014/main" id="{098F504E-4D5E-4FDA-9BFA-1D76B12E720F}"/>
              </a:ext>
            </a:extLst>
          </p:cNvPr>
          <p:cNvSpPr>
            <a:spLocks noGrp="1"/>
          </p:cNvSpPr>
          <p:nvPr>
            <p:ph sz="quarter" idx="13" hasCustomPrompt="1"/>
          </p:nvPr>
        </p:nvSpPr>
        <p:spPr>
          <a:xfrm>
            <a:off x="377428" y="1767504"/>
            <a:ext cx="3977640" cy="2011680"/>
          </a:xfrm>
        </p:spPr>
        <p:txBody>
          <a:bodyPr/>
          <a:lstStyle>
            <a:lvl1pPr>
              <a:defRPr sz="1200"/>
            </a:lvl1pPr>
            <a:lvl2pPr>
              <a:defRPr sz="1200"/>
            </a:lvl2pPr>
            <a:lvl3pPr>
              <a:defRPr sz="1050"/>
            </a:lvl3pPr>
            <a:lvl4pPr>
              <a:defRPr sz="900"/>
            </a:lvl4pPr>
            <a:lvl5pPr>
              <a:defRPr sz="9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3">
            <a:extLst>
              <a:ext uri="{FF2B5EF4-FFF2-40B4-BE49-F238E27FC236}">
                <a16:creationId xmlns:a16="http://schemas.microsoft.com/office/drawing/2014/main" id="{C47C178D-362C-4517-BB34-228F3271216F}"/>
              </a:ext>
            </a:extLst>
          </p:cNvPr>
          <p:cNvSpPr>
            <a:spLocks noGrp="1"/>
          </p:cNvSpPr>
          <p:nvPr>
            <p:ph sz="quarter" idx="15" hasCustomPrompt="1"/>
          </p:nvPr>
        </p:nvSpPr>
        <p:spPr>
          <a:xfrm>
            <a:off x="377428" y="4116070"/>
            <a:ext cx="3977640" cy="2011680"/>
          </a:xfrm>
        </p:spPr>
        <p:txBody>
          <a:bodyPr/>
          <a:lstStyle>
            <a:lvl1pPr>
              <a:defRPr sz="1200"/>
            </a:lvl1pPr>
            <a:lvl2pPr>
              <a:defRPr sz="1200"/>
            </a:lvl2pPr>
            <a:lvl3pPr>
              <a:defRPr sz="1050"/>
            </a:lvl3pPr>
            <a:lvl4pPr>
              <a:defRPr sz="900"/>
            </a:lvl4pPr>
            <a:lvl5pPr>
              <a:defRPr sz="9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4">
            <a:extLst>
              <a:ext uri="{FF2B5EF4-FFF2-40B4-BE49-F238E27FC236}">
                <a16:creationId xmlns:a16="http://schemas.microsoft.com/office/drawing/2014/main" id="{FBD63901-F5A1-494E-8A02-41C73B6986B4}"/>
              </a:ext>
            </a:extLst>
          </p:cNvPr>
          <p:cNvSpPr>
            <a:spLocks noGrp="1"/>
          </p:cNvSpPr>
          <p:nvPr>
            <p:ph sz="quarter" idx="14" hasCustomPrompt="1"/>
          </p:nvPr>
        </p:nvSpPr>
        <p:spPr>
          <a:xfrm>
            <a:off x="4629150" y="1767504"/>
            <a:ext cx="3977640" cy="2011680"/>
          </a:xfrm>
        </p:spPr>
        <p:txBody>
          <a:bodyPr/>
          <a:lstStyle>
            <a:lvl1pPr>
              <a:defRPr sz="1200"/>
            </a:lvl1pPr>
            <a:lvl2pPr>
              <a:defRPr sz="1200"/>
            </a:lvl2pPr>
            <a:lvl3pPr>
              <a:defRPr sz="1050"/>
            </a:lvl3pPr>
            <a:lvl4pPr>
              <a:defRPr sz="900"/>
            </a:lvl4pPr>
            <a:lvl5pPr>
              <a:defRPr sz="9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5">
            <a:extLst>
              <a:ext uri="{FF2B5EF4-FFF2-40B4-BE49-F238E27FC236}">
                <a16:creationId xmlns:a16="http://schemas.microsoft.com/office/drawing/2014/main" id="{320C3D18-96CB-4524-96DE-AC3CCAA2552B}"/>
              </a:ext>
            </a:extLst>
          </p:cNvPr>
          <p:cNvSpPr>
            <a:spLocks noGrp="1"/>
          </p:cNvSpPr>
          <p:nvPr>
            <p:ph sz="quarter" idx="16" hasCustomPrompt="1"/>
          </p:nvPr>
        </p:nvSpPr>
        <p:spPr>
          <a:xfrm>
            <a:off x="4629150" y="4116070"/>
            <a:ext cx="3977640" cy="2011680"/>
          </a:xfrm>
        </p:spPr>
        <p:txBody>
          <a:bodyPr/>
          <a:lstStyle>
            <a:lvl1pPr>
              <a:defRPr sz="1200"/>
            </a:lvl1pPr>
            <a:lvl2pPr>
              <a:defRPr sz="1200"/>
            </a:lvl2pPr>
            <a:lvl3pPr>
              <a:defRPr sz="1050"/>
            </a:lvl3pPr>
            <a:lvl4pPr>
              <a:defRPr sz="900"/>
            </a:lvl4pPr>
            <a:lvl5pPr>
              <a:defRPr sz="9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2">
            <a:extLst>
              <a:ext uri="{FF2B5EF4-FFF2-40B4-BE49-F238E27FC236}">
                <a16:creationId xmlns:a16="http://schemas.microsoft.com/office/drawing/2014/main" id="{3A495A7B-5314-431C-A6A7-DD6A1E01A981}"/>
              </a:ext>
            </a:extLst>
          </p:cNvPr>
          <p:cNvSpPr>
            <a:spLocks noGrp="1"/>
          </p:cNvSpPr>
          <p:nvPr>
            <p:ph type="dt" sz="half" idx="17"/>
          </p:nvPr>
        </p:nvSpPr>
        <p:spPr/>
        <p:txBody>
          <a:bodyPr/>
          <a:lstStyle/>
          <a:p>
            <a:fld id="{44447170-F1AC-4F6F-97CD-3085A335B429}" type="datetimeFigureOut">
              <a:rPr lang="en-US" smtClean="0"/>
              <a:pPr/>
              <a:t>8/8/2022</a:t>
            </a:fld>
            <a:endParaRPr lang="en-US" dirty="0"/>
          </a:p>
        </p:txBody>
      </p:sp>
      <p:sp>
        <p:nvSpPr>
          <p:cNvPr id="4" name="Footer Placeholder 3">
            <a:extLst>
              <a:ext uri="{FF2B5EF4-FFF2-40B4-BE49-F238E27FC236}">
                <a16:creationId xmlns:a16="http://schemas.microsoft.com/office/drawing/2014/main" id="{0B3BA4B8-222E-4AE3-B9ED-3754663BB1EB}"/>
              </a:ext>
            </a:extLst>
          </p:cNvPr>
          <p:cNvSpPr>
            <a:spLocks noGrp="1"/>
          </p:cNvSpPr>
          <p:nvPr>
            <p:ph type="ftr" sz="quarter" idx="18"/>
          </p:nvPr>
        </p:nvSpPr>
        <p:spPr/>
        <p:txBody>
          <a:bodyPr/>
          <a:lstStyle/>
          <a:p>
            <a:endParaRPr lang="en-US" dirty="0"/>
          </a:p>
        </p:txBody>
      </p:sp>
      <p:sp>
        <p:nvSpPr>
          <p:cNvPr id="10" name="Title 9">
            <a:extLst>
              <a:ext uri="{FF2B5EF4-FFF2-40B4-BE49-F238E27FC236}">
                <a16:creationId xmlns:a16="http://schemas.microsoft.com/office/drawing/2014/main" id="{BF21AF0F-6D3C-4D35-843B-1C14647B54D6}"/>
              </a:ext>
            </a:extLst>
          </p:cNvPr>
          <p:cNvSpPr>
            <a:spLocks noGrp="1"/>
          </p:cNvSpPr>
          <p:nvPr>
            <p:ph type="title" hasCustomPrompt="1"/>
          </p:nvPr>
        </p:nvSpPr>
        <p:spPr/>
        <p:txBody>
          <a:bodyPr/>
          <a:lstStyle/>
          <a:p>
            <a:r>
              <a:rPr lang="en-US" dirty="0"/>
              <a:t>Slide title, 36pt</a:t>
            </a:r>
          </a:p>
        </p:txBody>
      </p:sp>
    </p:spTree>
    <p:extLst>
      <p:ext uri="{BB962C8B-B14F-4D97-AF65-F5344CB8AC3E}">
        <p14:creationId xmlns:p14="http://schemas.microsoft.com/office/powerpoint/2010/main" val="1768422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CAFC73-827F-4D68-8641-9E9BB08502DE}" type="datetime1">
              <a:rPr lang="en-US" smtClean="0"/>
              <a:t>8/8/2022</a:t>
            </a:fld>
            <a:endParaRPr lang="en-US"/>
          </a:p>
        </p:txBody>
      </p:sp>
      <p:sp>
        <p:nvSpPr>
          <p:cNvPr id="6" name="Footer Placeholder 5"/>
          <p:cNvSpPr>
            <a:spLocks noGrp="1"/>
          </p:cNvSpPr>
          <p:nvPr>
            <p:ph type="ftr" sz="quarter" idx="11"/>
          </p:nvPr>
        </p:nvSpPr>
        <p:spPr/>
        <p:txBody>
          <a:bodyPr/>
          <a:lstStyle/>
          <a:p>
            <a:r>
              <a:rPr lang="en-US" dirty="0"/>
              <a:t>Infection Prevention and Control</a:t>
            </a:r>
          </a:p>
        </p:txBody>
      </p:sp>
      <p:sp>
        <p:nvSpPr>
          <p:cNvPr id="7" name="Slide Number Placeholder 6"/>
          <p:cNvSpPr>
            <a:spLocks noGrp="1"/>
          </p:cNvSpPr>
          <p:nvPr>
            <p:ph type="sldNum" sz="quarter" idx="12"/>
          </p:nvPr>
        </p:nvSpPr>
        <p:spPr/>
        <p:txBody>
          <a:bodyPr/>
          <a:lstStyle/>
          <a:p>
            <a:fld id="{BBF9C5CD-A6FA-4F81-BBE5-570F6BAB308C}" type="slidenum">
              <a:rPr lang="en-US" smtClean="0"/>
              <a:t>‹#›</a:t>
            </a:fld>
            <a:endParaRPr lang="en-US"/>
          </a:p>
        </p:txBody>
      </p:sp>
    </p:spTree>
    <p:extLst>
      <p:ext uri="{BB962C8B-B14F-4D97-AF65-F5344CB8AC3E}">
        <p14:creationId xmlns:p14="http://schemas.microsoft.com/office/powerpoint/2010/main" val="3746262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Blue/whit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9D24D40-905A-4D7E-BEF6-90990000577F}"/>
              </a:ext>
              <a:ext uri="{C183D7F6-B498-43B3-948B-1728B52AA6E4}">
                <adec:decorative xmlns:adec="http://schemas.microsoft.com/office/drawing/2017/decorative" val="1"/>
              </a:ext>
            </a:extLst>
          </p:cNvPr>
          <p:cNvSpPr/>
          <p:nvPr userDrawn="1"/>
        </p:nvSpPr>
        <p:spPr>
          <a:xfrm>
            <a:off x="8759952" y="0"/>
            <a:ext cx="384048"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pex New Book" panose="02010600040501010103" pitchFamily="2" charset="0"/>
              <a:ea typeface="Apex New Book" panose="02010600040501010103" pitchFamily="2" charset="0"/>
              <a:cs typeface="Apex New Book" panose="02010600040501010103" pitchFamily="2" charset="0"/>
            </a:endParaRPr>
          </a:p>
        </p:txBody>
      </p:sp>
      <p:sp>
        <p:nvSpPr>
          <p:cNvPr id="7" name="Rectangle 6">
            <a:extLst>
              <a:ext uri="{FF2B5EF4-FFF2-40B4-BE49-F238E27FC236}">
                <a16:creationId xmlns:a16="http://schemas.microsoft.com/office/drawing/2014/main" id="{157A840A-3993-481F-8B92-18CAC5250042}"/>
              </a:ext>
              <a:ext uri="{C183D7F6-B498-43B3-948B-1728B52AA6E4}">
                <adec:decorative xmlns:adec="http://schemas.microsoft.com/office/drawing/2017/decorative" val="1"/>
              </a:ext>
            </a:extLst>
          </p:cNvPr>
          <p:cNvSpPr/>
          <p:nvPr userDrawn="1"/>
        </p:nvSpPr>
        <p:spPr bwMode="ltGray">
          <a:xfrm>
            <a:off x="0" y="0"/>
            <a:ext cx="4158756" cy="6858000"/>
          </a:xfrm>
          <a:prstGeom prst="rect">
            <a:avLst/>
          </a:prstGeom>
          <a:solidFill>
            <a:srgbClr val="000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Slide Number 4">
            <a:extLst>
              <a:ext uri="{FF2B5EF4-FFF2-40B4-BE49-F238E27FC236}">
                <a16:creationId xmlns:a16="http://schemas.microsoft.com/office/drawing/2014/main" id="{6A3FAD0E-36FB-4059-B53D-D0C97EF660A8}"/>
              </a:ext>
            </a:extLst>
          </p:cNvPr>
          <p:cNvSpPr>
            <a:spLocks noGrp="1"/>
          </p:cNvSpPr>
          <p:nvPr>
            <p:ph type="sldNum" sz="quarter" idx="12"/>
          </p:nvPr>
        </p:nvSpPr>
        <p:spPr>
          <a:xfrm>
            <a:off x="8759952" y="6464808"/>
            <a:ext cx="384048" cy="393192"/>
          </a:xfrm>
        </p:spPr>
        <p:txBody>
          <a:bodyPr/>
          <a:lstStyle>
            <a:lvl1pPr>
              <a:defRPr>
                <a:solidFill>
                  <a:schemeClr val="bg1"/>
                </a:solidFill>
              </a:defRPr>
            </a:lvl1pPr>
          </a:lstStyle>
          <a:p>
            <a:fld id="{E1F70E87-4818-48F4-88E2-E301CB903448}" type="slidenum">
              <a:rPr lang="en-US" smtClean="0"/>
              <a:pPr/>
              <a:t>‹#›</a:t>
            </a:fld>
            <a:endParaRPr lang="en-US" dirty="0"/>
          </a:p>
        </p:txBody>
      </p:sp>
      <p:sp>
        <p:nvSpPr>
          <p:cNvPr id="2" name="Title 1">
            <a:extLst>
              <a:ext uri="{FF2B5EF4-FFF2-40B4-BE49-F238E27FC236}">
                <a16:creationId xmlns:a16="http://schemas.microsoft.com/office/drawing/2014/main" id="{61814580-5568-4BFB-8FFA-04A77B4E1783}"/>
              </a:ext>
            </a:extLst>
          </p:cNvPr>
          <p:cNvSpPr>
            <a:spLocks noGrp="1"/>
          </p:cNvSpPr>
          <p:nvPr>
            <p:ph type="title" hasCustomPrompt="1"/>
          </p:nvPr>
        </p:nvSpPr>
        <p:spPr bwMode="white">
          <a:xfrm>
            <a:off x="377189" y="0"/>
            <a:ext cx="3566160" cy="1463040"/>
          </a:xfrm>
        </p:spPr>
        <p:txBody>
          <a:bodyPr/>
          <a:lstStyle>
            <a:lvl1pPr>
              <a:defRPr>
                <a:solidFill>
                  <a:schemeClr val="bg1"/>
                </a:solidFill>
              </a:defRPr>
            </a:lvl1pPr>
          </a:lstStyle>
          <a:p>
            <a:r>
              <a:rPr lang="en-US" dirty="0"/>
              <a:t>Title slide, 36pt</a:t>
            </a:r>
          </a:p>
        </p:txBody>
      </p:sp>
      <p:sp>
        <p:nvSpPr>
          <p:cNvPr id="9" name="Content 2">
            <a:extLst>
              <a:ext uri="{FF2B5EF4-FFF2-40B4-BE49-F238E27FC236}">
                <a16:creationId xmlns:a16="http://schemas.microsoft.com/office/drawing/2014/main" id="{28368E4C-2916-4679-9A07-839857F683BC}"/>
              </a:ext>
            </a:extLst>
          </p:cNvPr>
          <p:cNvSpPr>
            <a:spLocks noGrp="1"/>
          </p:cNvSpPr>
          <p:nvPr>
            <p:ph sz="quarter" idx="13" hasCustomPrompt="1"/>
          </p:nvPr>
        </p:nvSpPr>
        <p:spPr bwMode="white">
          <a:xfrm>
            <a:off x="377428" y="1737360"/>
            <a:ext cx="3565922" cy="4389120"/>
          </a:xfrm>
        </p:spPr>
        <p:txBody>
          <a:bodyPr/>
          <a:lstStyle>
            <a:lvl1pPr>
              <a:defRPr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3">
            <a:extLst>
              <a:ext uri="{FF2B5EF4-FFF2-40B4-BE49-F238E27FC236}">
                <a16:creationId xmlns:a16="http://schemas.microsoft.com/office/drawing/2014/main" id="{3CE327B3-0077-42D9-B73C-EA4FE5C12849}"/>
              </a:ext>
            </a:extLst>
          </p:cNvPr>
          <p:cNvSpPr>
            <a:spLocks noGrp="1"/>
          </p:cNvSpPr>
          <p:nvPr>
            <p:ph sz="quarter" idx="14" hasCustomPrompt="1"/>
          </p:nvPr>
        </p:nvSpPr>
        <p:spPr>
          <a:xfrm>
            <a:off x="4491990" y="376814"/>
            <a:ext cx="4114800" cy="5749666"/>
          </a:xfrm>
        </p:spPr>
        <p:txBody>
          <a:bodyPr/>
          <a:lstStyle>
            <a:lvl1pPr>
              <a:defRPr b="0"/>
            </a:lvl1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p:txBody>
      </p:sp>
      <p:pic>
        <p:nvPicPr>
          <p:cNvPr id="13" name="Logo 12">
            <a:extLst>
              <a:ext uri="{FF2B5EF4-FFF2-40B4-BE49-F238E27FC236}">
                <a16:creationId xmlns:a16="http://schemas.microsoft.com/office/drawing/2014/main" id="{33910566-CF43-40CB-8F66-43D069859BB6}"/>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32276" y="6400800"/>
            <a:ext cx="2194560" cy="188002"/>
          </a:xfrm>
          <a:prstGeom prst="rect">
            <a:avLst/>
          </a:prstGeom>
        </p:spPr>
      </p:pic>
      <p:sp>
        <p:nvSpPr>
          <p:cNvPr id="3" name="Date Placeholder 2">
            <a:extLst>
              <a:ext uri="{FF2B5EF4-FFF2-40B4-BE49-F238E27FC236}">
                <a16:creationId xmlns:a16="http://schemas.microsoft.com/office/drawing/2014/main" id="{BB66222E-B707-4B8F-A8D1-52DA0FA7B42C}"/>
              </a:ext>
            </a:extLst>
          </p:cNvPr>
          <p:cNvSpPr>
            <a:spLocks noGrp="1"/>
          </p:cNvSpPr>
          <p:nvPr>
            <p:ph type="dt" sz="half" idx="15"/>
          </p:nvPr>
        </p:nvSpPr>
        <p:spPr/>
        <p:txBody>
          <a:bodyPr/>
          <a:lstStyle/>
          <a:p>
            <a:fld id="{44447170-F1AC-4F6F-97CD-3085A335B429}" type="datetimeFigureOut">
              <a:rPr lang="en-US" smtClean="0"/>
              <a:pPr/>
              <a:t>8/8/2022</a:t>
            </a:fld>
            <a:endParaRPr lang="en-US" dirty="0"/>
          </a:p>
        </p:txBody>
      </p:sp>
      <p:sp>
        <p:nvSpPr>
          <p:cNvPr id="4" name="Footer Placeholder 3">
            <a:extLst>
              <a:ext uri="{FF2B5EF4-FFF2-40B4-BE49-F238E27FC236}">
                <a16:creationId xmlns:a16="http://schemas.microsoft.com/office/drawing/2014/main" id="{9DC5B585-A248-4651-946E-0D44A761142A}"/>
              </a:ext>
            </a:extLst>
          </p:cNvPr>
          <p:cNvSpPr>
            <a:spLocks noGrp="1"/>
          </p:cNvSpPr>
          <p:nvPr>
            <p:ph type="ftr" sz="quarter" idx="16"/>
          </p:nvPr>
        </p:nvSpPr>
        <p:spPr/>
        <p:txBody>
          <a:bodyPr/>
          <a:lstStyle/>
          <a:p>
            <a:endParaRPr lang="en-US" dirty="0"/>
          </a:p>
        </p:txBody>
      </p:sp>
    </p:spTree>
    <p:extLst>
      <p:ext uri="{BB962C8B-B14F-4D97-AF65-F5344CB8AC3E}">
        <p14:creationId xmlns:p14="http://schemas.microsoft.com/office/powerpoint/2010/main" val="25612406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White/blu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57A840A-3993-481F-8B92-18CAC5250042}"/>
              </a:ext>
              <a:ext uri="{C183D7F6-B498-43B3-948B-1728B52AA6E4}">
                <adec:decorative xmlns:adec="http://schemas.microsoft.com/office/drawing/2017/decorative" val="1"/>
              </a:ext>
            </a:extLst>
          </p:cNvPr>
          <p:cNvSpPr/>
          <p:nvPr userDrawn="1"/>
        </p:nvSpPr>
        <p:spPr bwMode="ltGray">
          <a:xfrm>
            <a:off x="4985244" y="0"/>
            <a:ext cx="4158756" cy="6858000"/>
          </a:xfrm>
          <a:prstGeom prst="rect">
            <a:avLst/>
          </a:prstGeom>
          <a:solidFill>
            <a:srgbClr val="000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Rectangle 5">
            <a:extLst>
              <a:ext uri="{FF2B5EF4-FFF2-40B4-BE49-F238E27FC236}">
                <a16:creationId xmlns:a16="http://schemas.microsoft.com/office/drawing/2014/main" id="{29D24D40-905A-4D7E-BEF6-90990000577F}"/>
              </a:ext>
              <a:ext uri="{C183D7F6-B498-43B3-948B-1728B52AA6E4}">
                <adec:decorative xmlns:adec="http://schemas.microsoft.com/office/drawing/2017/decorative" val="1"/>
              </a:ext>
            </a:extLst>
          </p:cNvPr>
          <p:cNvSpPr/>
          <p:nvPr userDrawn="1"/>
        </p:nvSpPr>
        <p:spPr>
          <a:xfrm>
            <a:off x="8759952" y="0"/>
            <a:ext cx="384048"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pex New Book" panose="02010600040501010103" pitchFamily="2" charset="0"/>
              <a:ea typeface="Apex New Book" panose="02010600040501010103" pitchFamily="2" charset="0"/>
              <a:cs typeface="Apex New Book" panose="02010600040501010103" pitchFamily="2" charset="0"/>
            </a:endParaRPr>
          </a:p>
        </p:txBody>
      </p:sp>
      <p:sp>
        <p:nvSpPr>
          <p:cNvPr id="5" name="Slide Number 4">
            <a:extLst>
              <a:ext uri="{FF2B5EF4-FFF2-40B4-BE49-F238E27FC236}">
                <a16:creationId xmlns:a16="http://schemas.microsoft.com/office/drawing/2014/main" id="{6A3FAD0E-36FB-4059-B53D-D0C97EF660A8}"/>
              </a:ext>
            </a:extLst>
          </p:cNvPr>
          <p:cNvSpPr>
            <a:spLocks noGrp="1"/>
          </p:cNvSpPr>
          <p:nvPr>
            <p:ph type="sldNum" sz="quarter" idx="12"/>
          </p:nvPr>
        </p:nvSpPr>
        <p:spPr>
          <a:xfrm>
            <a:off x="8759952" y="6464808"/>
            <a:ext cx="384048" cy="393192"/>
          </a:xfrm>
        </p:spPr>
        <p:txBody>
          <a:bodyPr/>
          <a:lstStyle>
            <a:lvl1pPr>
              <a:defRPr>
                <a:solidFill>
                  <a:schemeClr val="bg1"/>
                </a:solidFill>
              </a:defRPr>
            </a:lvl1pPr>
          </a:lstStyle>
          <a:p>
            <a:fld id="{E1F70E87-4818-48F4-88E2-E301CB903448}" type="slidenum">
              <a:rPr lang="en-US" smtClean="0"/>
              <a:pPr/>
              <a:t>‹#›</a:t>
            </a:fld>
            <a:endParaRPr lang="en-US" dirty="0"/>
          </a:p>
        </p:txBody>
      </p:sp>
      <p:sp>
        <p:nvSpPr>
          <p:cNvPr id="2" name="Title 1">
            <a:extLst>
              <a:ext uri="{FF2B5EF4-FFF2-40B4-BE49-F238E27FC236}">
                <a16:creationId xmlns:a16="http://schemas.microsoft.com/office/drawing/2014/main" id="{61814580-5568-4BFB-8FFA-04A77B4E1783}"/>
              </a:ext>
            </a:extLst>
          </p:cNvPr>
          <p:cNvSpPr>
            <a:spLocks noGrp="1"/>
          </p:cNvSpPr>
          <p:nvPr>
            <p:ph type="title" hasCustomPrompt="1"/>
          </p:nvPr>
        </p:nvSpPr>
        <p:spPr bwMode="white">
          <a:xfrm>
            <a:off x="5246370" y="0"/>
            <a:ext cx="3360420" cy="1463040"/>
          </a:xfrm>
        </p:spPr>
        <p:txBody>
          <a:bodyPr/>
          <a:lstStyle>
            <a:lvl1pPr>
              <a:defRPr>
                <a:solidFill>
                  <a:schemeClr val="bg1"/>
                </a:solidFill>
              </a:defRPr>
            </a:lvl1pPr>
          </a:lstStyle>
          <a:p>
            <a:r>
              <a:rPr lang="en-US" dirty="0"/>
              <a:t>Title slide, 36pt</a:t>
            </a:r>
          </a:p>
        </p:txBody>
      </p:sp>
      <p:sp>
        <p:nvSpPr>
          <p:cNvPr id="9" name="Content 2">
            <a:extLst>
              <a:ext uri="{FF2B5EF4-FFF2-40B4-BE49-F238E27FC236}">
                <a16:creationId xmlns:a16="http://schemas.microsoft.com/office/drawing/2014/main" id="{28368E4C-2916-4679-9A07-839857F683BC}"/>
              </a:ext>
            </a:extLst>
          </p:cNvPr>
          <p:cNvSpPr>
            <a:spLocks noGrp="1"/>
          </p:cNvSpPr>
          <p:nvPr>
            <p:ph sz="quarter" idx="13" hasCustomPrompt="1"/>
          </p:nvPr>
        </p:nvSpPr>
        <p:spPr bwMode="white">
          <a:xfrm>
            <a:off x="5246370" y="1737360"/>
            <a:ext cx="3360420" cy="4389120"/>
          </a:xfrm>
        </p:spPr>
        <p:txBody>
          <a:bodyPr/>
          <a:lstStyle>
            <a:lvl1pPr>
              <a:defRPr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3">
            <a:extLst>
              <a:ext uri="{FF2B5EF4-FFF2-40B4-BE49-F238E27FC236}">
                <a16:creationId xmlns:a16="http://schemas.microsoft.com/office/drawing/2014/main" id="{3CE327B3-0077-42D9-B73C-EA4FE5C12849}"/>
              </a:ext>
            </a:extLst>
          </p:cNvPr>
          <p:cNvSpPr>
            <a:spLocks noGrp="1"/>
          </p:cNvSpPr>
          <p:nvPr>
            <p:ph sz="quarter" idx="14" hasCustomPrompt="1"/>
          </p:nvPr>
        </p:nvSpPr>
        <p:spPr>
          <a:xfrm>
            <a:off x="377190" y="376814"/>
            <a:ext cx="4115039" cy="5749666"/>
          </a:xfrm>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Logo 10">
            <a:extLst>
              <a:ext uri="{FF2B5EF4-FFF2-40B4-BE49-F238E27FC236}">
                <a16:creationId xmlns:a16="http://schemas.microsoft.com/office/drawing/2014/main" id="{4E6838CB-688D-453A-9BEE-2FB452F5A14A}"/>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32276" y="6400800"/>
            <a:ext cx="2194560" cy="188002"/>
          </a:xfrm>
          <a:prstGeom prst="rect">
            <a:avLst/>
          </a:prstGeom>
        </p:spPr>
      </p:pic>
      <p:sp>
        <p:nvSpPr>
          <p:cNvPr id="3" name="Date Placeholder 2">
            <a:extLst>
              <a:ext uri="{FF2B5EF4-FFF2-40B4-BE49-F238E27FC236}">
                <a16:creationId xmlns:a16="http://schemas.microsoft.com/office/drawing/2014/main" id="{C7873527-1860-4EC4-83DE-F8ADC8DEE20E}"/>
              </a:ext>
            </a:extLst>
          </p:cNvPr>
          <p:cNvSpPr>
            <a:spLocks noGrp="1"/>
          </p:cNvSpPr>
          <p:nvPr>
            <p:ph type="dt" sz="half" idx="15"/>
          </p:nvPr>
        </p:nvSpPr>
        <p:spPr/>
        <p:txBody>
          <a:bodyPr/>
          <a:lstStyle/>
          <a:p>
            <a:fld id="{44447170-F1AC-4F6F-97CD-3085A335B429}" type="datetimeFigureOut">
              <a:rPr lang="en-US" smtClean="0"/>
              <a:pPr/>
              <a:t>8/8/2022</a:t>
            </a:fld>
            <a:endParaRPr lang="en-US" dirty="0"/>
          </a:p>
        </p:txBody>
      </p:sp>
      <p:sp>
        <p:nvSpPr>
          <p:cNvPr id="4" name="Footer Placeholder 3">
            <a:extLst>
              <a:ext uri="{FF2B5EF4-FFF2-40B4-BE49-F238E27FC236}">
                <a16:creationId xmlns:a16="http://schemas.microsoft.com/office/drawing/2014/main" id="{63F46D8E-86E7-48E5-A5A2-4700FE7B05C5}"/>
              </a:ext>
            </a:extLst>
          </p:cNvPr>
          <p:cNvSpPr>
            <a:spLocks noGrp="1"/>
          </p:cNvSpPr>
          <p:nvPr>
            <p:ph type="ftr" sz="quarter" idx="16"/>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66078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Full size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D9338EB-8917-49C4-8458-3D619E1F30AD}"/>
              </a:ext>
              <a:ext uri="{C183D7F6-B498-43B3-948B-1728B52AA6E4}">
                <adec:decorative xmlns:adec="http://schemas.microsoft.com/office/drawing/2017/decorative" val="1"/>
              </a:ext>
            </a:extLst>
          </p:cNvPr>
          <p:cNvSpPr/>
          <p:nvPr userDrawn="1"/>
        </p:nvSpPr>
        <p:spPr bwMode="ltGray">
          <a:xfrm>
            <a:off x="2909844" y="6035040"/>
            <a:ext cx="6234157" cy="822960"/>
          </a:xfrm>
          <a:prstGeom prst="rect">
            <a:avLst/>
          </a:prstGeom>
          <a:solidFill>
            <a:srgbClr val="000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pex New Book" panose="02010600040501010103" pitchFamily="2" charset="0"/>
              <a:ea typeface="Apex New Book" panose="02010600040501010103" pitchFamily="2" charset="0"/>
              <a:cs typeface="Apex New Book" panose="02010600040501010103" pitchFamily="2" charset="0"/>
            </a:endParaRPr>
          </a:p>
        </p:txBody>
      </p:sp>
      <p:sp>
        <p:nvSpPr>
          <p:cNvPr id="8" name="Rectangle 7">
            <a:extLst>
              <a:ext uri="{FF2B5EF4-FFF2-40B4-BE49-F238E27FC236}">
                <a16:creationId xmlns:a16="http://schemas.microsoft.com/office/drawing/2014/main" id="{557C8923-E52C-44ED-8ED6-FB1F8FDC765F}"/>
              </a:ext>
              <a:ext uri="{C183D7F6-B498-43B3-948B-1728B52AA6E4}">
                <adec:decorative xmlns:adec="http://schemas.microsoft.com/office/drawing/2017/decorative" val="1"/>
              </a:ext>
            </a:extLst>
          </p:cNvPr>
          <p:cNvSpPr/>
          <p:nvPr userDrawn="1"/>
        </p:nvSpPr>
        <p:spPr>
          <a:xfrm>
            <a:off x="8759952" y="6035040"/>
            <a:ext cx="384048" cy="822960"/>
          </a:xfrm>
          <a:prstGeom prst="rect">
            <a:avLst/>
          </a:prstGeom>
          <a:solidFill>
            <a:srgbClr val="7D50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pex New Book" panose="02010600040501010103" pitchFamily="2" charset="0"/>
              <a:ea typeface="Apex New Book" panose="02010600040501010103" pitchFamily="2" charset="0"/>
              <a:cs typeface="Apex New Book" panose="02010600040501010103" pitchFamily="2" charset="0"/>
            </a:endParaRPr>
          </a:p>
        </p:txBody>
      </p:sp>
      <p:sp>
        <p:nvSpPr>
          <p:cNvPr id="5" name="Slide Number 4">
            <a:extLst>
              <a:ext uri="{FF2B5EF4-FFF2-40B4-BE49-F238E27FC236}">
                <a16:creationId xmlns:a16="http://schemas.microsoft.com/office/drawing/2014/main" id="{56785572-F52C-428E-A774-98E787625242}"/>
              </a:ext>
            </a:extLst>
          </p:cNvPr>
          <p:cNvSpPr>
            <a:spLocks noGrp="1"/>
          </p:cNvSpPr>
          <p:nvPr>
            <p:ph type="sldNum" sz="quarter" idx="12"/>
          </p:nvPr>
        </p:nvSpPr>
        <p:spPr/>
        <p:txBody>
          <a:bodyPr/>
          <a:lstStyle>
            <a:lvl1pPr>
              <a:defRPr>
                <a:solidFill>
                  <a:schemeClr val="bg1"/>
                </a:solidFill>
              </a:defRPr>
            </a:lvl1pPr>
          </a:lstStyle>
          <a:p>
            <a:fld id="{E1F70E87-4818-48F4-88E2-E301CB903448}" type="slidenum">
              <a:rPr lang="en-US" smtClean="0"/>
              <a:pPr/>
              <a:t>‹#›</a:t>
            </a:fld>
            <a:endParaRPr lang="en-US" dirty="0"/>
          </a:p>
        </p:txBody>
      </p:sp>
      <p:sp>
        <p:nvSpPr>
          <p:cNvPr id="9" name="Picture 4">
            <a:extLst>
              <a:ext uri="{FF2B5EF4-FFF2-40B4-BE49-F238E27FC236}">
                <a16:creationId xmlns:a16="http://schemas.microsoft.com/office/drawing/2014/main" id="{8F1F432F-C9E7-4B86-897C-AF78B43B32D8}"/>
              </a:ext>
            </a:extLst>
          </p:cNvPr>
          <p:cNvSpPr>
            <a:spLocks noGrp="1"/>
          </p:cNvSpPr>
          <p:nvPr>
            <p:ph type="pic" sz="quarter" idx="10" hasCustomPrompt="1"/>
          </p:nvPr>
        </p:nvSpPr>
        <p:spPr>
          <a:xfrm>
            <a:off x="-1" y="0"/>
            <a:ext cx="9141714" cy="6126480"/>
          </a:xfrm>
          <a:prstGeom prst="rect">
            <a:avLst/>
          </a:prstGeom>
          <a:pattFill prst="wdUpDiag">
            <a:fgClr>
              <a:schemeClr val="bg1">
                <a:lumMod val="95000"/>
              </a:schemeClr>
            </a:fgClr>
            <a:bgClr>
              <a:schemeClr val="bg1">
                <a:lumMod val="85000"/>
              </a:schemeClr>
            </a:bgClr>
          </a:pattFill>
        </p:spPr>
        <p:txBody>
          <a:bodyPr lIns="274320" tIns="274320" rIns="822960" bIns="91440"/>
          <a:lstStyle>
            <a:lvl1pPr marL="0" indent="0">
              <a:lnSpc>
                <a:spcPct val="100000"/>
              </a:lnSpc>
              <a:buNone/>
              <a:defRPr b="0">
                <a:solidFill>
                  <a:schemeClr val="tx1"/>
                </a:solidFill>
                <a:latin typeface="+mn-lt"/>
              </a:defRPr>
            </a:lvl1pPr>
          </a:lstStyle>
          <a:p>
            <a:r>
              <a:rPr lang="en-GB" dirty="0"/>
              <a:t>Drag picture to placeholder or click icon to add</a:t>
            </a:r>
            <a:endParaRPr lang="en-US" dirty="0"/>
          </a:p>
        </p:txBody>
      </p:sp>
      <p:pic>
        <p:nvPicPr>
          <p:cNvPr id="7" name="Logo 6">
            <a:extLst>
              <a:ext uri="{FF2B5EF4-FFF2-40B4-BE49-F238E27FC236}">
                <a16:creationId xmlns:a16="http://schemas.microsoft.com/office/drawing/2014/main" id="{1EC7EF11-F7C5-4A3E-92F5-D13B15955D99}"/>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32276" y="6400800"/>
            <a:ext cx="2194560" cy="188002"/>
          </a:xfrm>
          <a:prstGeom prst="rect">
            <a:avLst/>
          </a:prstGeom>
        </p:spPr>
      </p:pic>
      <p:sp>
        <p:nvSpPr>
          <p:cNvPr id="2" name="Date Placeholder 1">
            <a:extLst>
              <a:ext uri="{FF2B5EF4-FFF2-40B4-BE49-F238E27FC236}">
                <a16:creationId xmlns:a16="http://schemas.microsoft.com/office/drawing/2014/main" id="{3D6E2BDC-A6F6-4096-96E8-C14A7B75D1C1}"/>
              </a:ext>
            </a:extLst>
          </p:cNvPr>
          <p:cNvSpPr>
            <a:spLocks noGrp="1"/>
          </p:cNvSpPr>
          <p:nvPr>
            <p:ph type="dt" sz="half" idx="13"/>
          </p:nvPr>
        </p:nvSpPr>
        <p:spPr/>
        <p:txBody>
          <a:bodyPr/>
          <a:lstStyle>
            <a:lvl1pPr>
              <a:defRPr>
                <a:solidFill>
                  <a:schemeClr val="bg1"/>
                </a:solidFill>
              </a:defRPr>
            </a:lvl1pPr>
          </a:lstStyle>
          <a:p>
            <a:fld id="{44447170-F1AC-4F6F-97CD-3085A335B429}" type="datetimeFigureOut">
              <a:rPr lang="en-US" smtClean="0"/>
              <a:pPr/>
              <a:t>8/8/2022</a:t>
            </a:fld>
            <a:endParaRPr lang="en-US" dirty="0"/>
          </a:p>
        </p:txBody>
      </p:sp>
      <p:sp>
        <p:nvSpPr>
          <p:cNvPr id="3" name="Footer Placeholder 2">
            <a:extLst>
              <a:ext uri="{FF2B5EF4-FFF2-40B4-BE49-F238E27FC236}">
                <a16:creationId xmlns:a16="http://schemas.microsoft.com/office/drawing/2014/main" id="{608AE0DF-BF68-4394-A2DC-73ACDEB482E8}"/>
              </a:ext>
            </a:extLst>
          </p:cNvPr>
          <p:cNvSpPr>
            <a:spLocks noGrp="1"/>
          </p:cNvSpPr>
          <p:nvPr>
            <p:ph type="ftr" sz="quarter" idx="14"/>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18030803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4">
            <a:extLst>
              <a:ext uri="{FF2B5EF4-FFF2-40B4-BE49-F238E27FC236}">
                <a16:creationId xmlns:a16="http://schemas.microsoft.com/office/drawing/2014/main" id="{586CFC73-D4B1-4DFF-A812-2DF83B042BFE}"/>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2" name="Title 1">
            <a:extLst>
              <a:ext uri="{FF2B5EF4-FFF2-40B4-BE49-F238E27FC236}">
                <a16:creationId xmlns:a16="http://schemas.microsoft.com/office/drawing/2014/main" id="{7C987AB7-4FEE-4D02-B838-18ECB2FB2DC5}"/>
              </a:ext>
            </a:extLst>
          </p:cNvPr>
          <p:cNvSpPr>
            <a:spLocks noGrp="1"/>
          </p:cNvSpPr>
          <p:nvPr>
            <p:ph type="title" hasCustomPrompt="1"/>
          </p:nvPr>
        </p:nvSpPr>
        <p:spPr/>
        <p:txBody>
          <a:bodyPr/>
          <a:lstStyle/>
          <a:p>
            <a:r>
              <a:rPr lang="en-US" dirty="0"/>
              <a:t>Slide title, 36pt</a:t>
            </a:r>
          </a:p>
        </p:txBody>
      </p:sp>
      <p:sp>
        <p:nvSpPr>
          <p:cNvPr id="3" name="Date Placeholder 2">
            <a:extLst>
              <a:ext uri="{FF2B5EF4-FFF2-40B4-BE49-F238E27FC236}">
                <a16:creationId xmlns:a16="http://schemas.microsoft.com/office/drawing/2014/main" id="{B3E401E1-8B18-4D85-89D0-6560854BF39F}"/>
              </a:ext>
            </a:extLst>
          </p:cNvPr>
          <p:cNvSpPr>
            <a:spLocks noGrp="1"/>
          </p:cNvSpPr>
          <p:nvPr>
            <p:ph type="dt" sz="half" idx="13"/>
          </p:nvPr>
        </p:nvSpPr>
        <p:spPr/>
        <p:txBody>
          <a:bodyPr/>
          <a:lstStyle/>
          <a:p>
            <a:fld id="{44447170-F1AC-4F6F-97CD-3085A335B429}" type="datetimeFigureOut">
              <a:rPr lang="en-US" smtClean="0"/>
              <a:pPr/>
              <a:t>8/8/2022</a:t>
            </a:fld>
            <a:endParaRPr lang="en-US" dirty="0"/>
          </a:p>
        </p:txBody>
      </p:sp>
      <p:sp>
        <p:nvSpPr>
          <p:cNvPr id="4" name="Footer Placeholder 3">
            <a:extLst>
              <a:ext uri="{FF2B5EF4-FFF2-40B4-BE49-F238E27FC236}">
                <a16:creationId xmlns:a16="http://schemas.microsoft.com/office/drawing/2014/main" id="{17636E39-E775-4B63-8E40-737EFA65CE8E}"/>
              </a:ext>
            </a:extLst>
          </p:cNvPr>
          <p:cNvSpPr>
            <a:spLocks noGrp="1"/>
          </p:cNvSpPr>
          <p:nvPr>
            <p:ph type="ftr" sz="quarter" idx="14"/>
          </p:nvPr>
        </p:nvSpPr>
        <p:spPr/>
        <p:txBody>
          <a:bodyPr/>
          <a:lstStyle/>
          <a:p>
            <a:endParaRPr lang="en-US" dirty="0"/>
          </a:p>
        </p:txBody>
      </p:sp>
    </p:spTree>
    <p:extLst>
      <p:ext uri="{BB962C8B-B14F-4D97-AF65-F5344CB8AC3E}">
        <p14:creationId xmlns:p14="http://schemas.microsoft.com/office/powerpoint/2010/main" val="379815326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4">
            <a:extLst>
              <a:ext uri="{FF2B5EF4-FFF2-40B4-BE49-F238E27FC236}">
                <a16:creationId xmlns:a16="http://schemas.microsoft.com/office/drawing/2014/main" id="{D9521DCA-D84D-4D6E-B199-342209F517D5}"/>
              </a:ext>
            </a:extLst>
          </p:cNvPr>
          <p:cNvSpPr>
            <a:spLocks noGrp="1"/>
          </p:cNvSpPr>
          <p:nvPr>
            <p:ph type="sldNum" sz="quarter" idx="12"/>
          </p:nvPr>
        </p:nvSpPr>
        <p:spPr/>
        <p:txBody>
          <a:bodyPr/>
          <a:lstStyle/>
          <a:p>
            <a:fld id="{E1F70E87-4818-48F4-88E2-E301CB903448}" type="slidenum">
              <a:rPr lang="en-US" smtClean="0"/>
              <a:pPr/>
              <a:t>‹#›</a:t>
            </a:fld>
            <a:endParaRPr lang="en-US" dirty="0"/>
          </a:p>
        </p:txBody>
      </p:sp>
      <p:sp>
        <p:nvSpPr>
          <p:cNvPr id="2" name="Date Placeholder 1">
            <a:extLst>
              <a:ext uri="{FF2B5EF4-FFF2-40B4-BE49-F238E27FC236}">
                <a16:creationId xmlns:a16="http://schemas.microsoft.com/office/drawing/2014/main" id="{E85B9473-0796-4A82-8C91-F930F975F96E}"/>
              </a:ext>
            </a:extLst>
          </p:cNvPr>
          <p:cNvSpPr>
            <a:spLocks noGrp="1"/>
          </p:cNvSpPr>
          <p:nvPr>
            <p:ph type="dt" sz="half" idx="13"/>
          </p:nvPr>
        </p:nvSpPr>
        <p:spPr/>
        <p:txBody>
          <a:bodyPr/>
          <a:lstStyle/>
          <a:p>
            <a:fld id="{44447170-F1AC-4F6F-97CD-3085A335B429}" type="datetimeFigureOut">
              <a:rPr lang="en-US" smtClean="0"/>
              <a:pPr/>
              <a:t>8/8/2022</a:t>
            </a:fld>
            <a:endParaRPr lang="en-US" dirty="0"/>
          </a:p>
        </p:txBody>
      </p:sp>
      <p:sp>
        <p:nvSpPr>
          <p:cNvPr id="3" name="Footer Placeholder 2">
            <a:extLst>
              <a:ext uri="{FF2B5EF4-FFF2-40B4-BE49-F238E27FC236}">
                <a16:creationId xmlns:a16="http://schemas.microsoft.com/office/drawing/2014/main" id="{C6D54A02-A4AA-4FDC-A289-26D90BD5619E}"/>
              </a:ext>
            </a:extLst>
          </p:cNvPr>
          <p:cNvSpPr>
            <a:spLocks noGrp="1"/>
          </p:cNvSpPr>
          <p:nvPr>
            <p:ph type="ftr" sz="quarter" idx="14"/>
          </p:nvPr>
        </p:nvSpPr>
        <p:spPr/>
        <p:txBody>
          <a:bodyPr/>
          <a:lstStyle/>
          <a:p>
            <a:endParaRPr lang="en-US" dirty="0"/>
          </a:p>
        </p:txBody>
      </p:sp>
    </p:spTree>
    <p:extLst>
      <p:ext uri="{BB962C8B-B14F-4D97-AF65-F5344CB8AC3E}">
        <p14:creationId xmlns:p14="http://schemas.microsoft.com/office/powerpoint/2010/main" val="27954821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F481F414-5B13-44F2-88C3-60A1D3A33C2B}" type="datetimeFigureOut">
              <a:rPr lang="en-US" smtClean="0"/>
              <a:t>8/8/2022</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008E006-D2A9-4ED8-817A-07F85BA44547}" type="slidenum">
              <a:rPr lang="en-US" smtClean="0"/>
              <a:t>‹#›</a:t>
            </a:fld>
            <a:endParaRPr lang="en-US"/>
          </a:p>
        </p:txBody>
      </p:sp>
    </p:spTree>
    <p:extLst>
      <p:ext uri="{BB962C8B-B14F-4D97-AF65-F5344CB8AC3E}">
        <p14:creationId xmlns:p14="http://schemas.microsoft.com/office/powerpoint/2010/main" val="243382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ECA50E-6C83-4C76-9E38-BE84D41E0CE2}" type="datetime1">
              <a:rPr lang="en-US" smtClean="0"/>
              <a:t>8/8/2022</a:t>
            </a:fld>
            <a:endParaRPr lang="en-US"/>
          </a:p>
        </p:txBody>
      </p:sp>
      <p:sp>
        <p:nvSpPr>
          <p:cNvPr id="8" name="Footer Placeholder 7"/>
          <p:cNvSpPr>
            <a:spLocks noGrp="1"/>
          </p:cNvSpPr>
          <p:nvPr>
            <p:ph type="ftr" sz="quarter" idx="11"/>
          </p:nvPr>
        </p:nvSpPr>
        <p:spPr/>
        <p:txBody>
          <a:bodyPr/>
          <a:lstStyle/>
          <a:p>
            <a:r>
              <a:rPr lang="en-US" dirty="0"/>
              <a:t>Infection Prevention and Control</a:t>
            </a:r>
          </a:p>
        </p:txBody>
      </p:sp>
      <p:sp>
        <p:nvSpPr>
          <p:cNvPr id="9" name="Slide Number Placeholder 8"/>
          <p:cNvSpPr>
            <a:spLocks noGrp="1"/>
          </p:cNvSpPr>
          <p:nvPr>
            <p:ph type="sldNum" sz="quarter" idx="12"/>
          </p:nvPr>
        </p:nvSpPr>
        <p:spPr/>
        <p:txBody>
          <a:bodyPr/>
          <a:lstStyle/>
          <a:p>
            <a:fld id="{BBF9C5CD-A6FA-4F81-BBE5-570F6BAB308C}" type="slidenum">
              <a:rPr lang="en-US" smtClean="0"/>
              <a:t>‹#›</a:t>
            </a:fld>
            <a:endParaRPr lang="en-US"/>
          </a:p>
        </p:txBody>
      </p:sp>
    </p:spTree>
    <p:extLst>
      <p:ext uri="{BB962C8B-B14F-4D97-AF65-F5344CB8AC3E}">
        <p14:creationId xmlns:p14="http://schemas.microsoft.com/office/powerpoint/2010/main" val="2443548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5E460A-FD56-431C-8A31-0291D4F015AA}" type="datetime1">
              <a:rPr lang="en-US" smtClean="0"/>
              <a:t>8/8/2022</a:t>
            </a:fld>
            <a:endParaRPr lang="en-US"/>
          </a:p>
        </p:txBody>
      </p:sp>
      <p:sp>
        <p:nvSpPr>
          <p:cNvPr id="4" name="Footer Placeholder 3"/>
          <p:cNvSpPr>
            <a:spLocks noGrp="1"/>
          </p:cNvSpPr>
          <p:nvPr>
            <p:ph type="ftr" sz="quarter" idx="11"/>
          </p:nvPr>
        </p:nvSpPr>
        <p:spPr/>
        <p:txBody>
          <a:bodyPr/>
          <a:lstStyle/>
          <a:p>
            <a:r>
              <a:rPr lang="en-US" dirty="0"/>
              <a:t>Infection Prevention and Control</a:t>
            </a:r>
          </a:p>
        </p:txBody>
      </p:sp>
      <p:sp>
        <p:nvSpPr>
          <p:cNvPr id="5" name="Slide Number Placeholder 4"/>
          <p:cNvSpPr>
            <a:spLocks noGrp="1"/>
          </p:cNvSpPr>
          <p:nvPr>
            <p:ph type="sldNum" sz="quarter" idx="12"/>
          </p:nvPr>
        </p:nvSpPr>
        <p:spPr/>
        <p:txBody>
          <a:bodyPr/>
          <a:lstStyle/>
          <a:p>
            <a:fld id="{BBF9C5CD-A6FA-4F81-BBE5-570F6BAB308C}" type="slidenum">
              <a:rPr lang="en-US" smtClean="0"/>
              <a:t>‹#›</a:t>
            </a:fld>
            <a:endParaRPr lang="en-US"/>
          </a:p>
        </p:txBody>
      </p:sp>
    </p:spTree>
    <p:extLst>
      <p:ext uri="{BB962C8B-B14F-4D97-AF65-F5344CB8AC3E}">
        <p14:creationId xmlns:p14="http://schemas.microsoft.com/office/powerpoint/2010/main" val="2107348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827192-6F47-4FD0-BE9D-B0AE159CBB7D}" type="datetime1">
              <a:rPr lang="en-US" smtClean="0"/>
              <a:t>8/8/2022</a:t>
            </a:fld>
            <a:endParaRPr lang="en-US"/>
          </a:p>
        </p:txBody>
      </p:sp>
      <p:sp>
        <p:nvSpPr>
          <p:cNvPr id="3" name="Footer Placeholder 2"/>
          <p:cNvSpPr>
            <a:spLocks noGrp="1"/>
          </p:cNvSpPr>
          <p:nvPr>
            <p:ph type="ftr" sz="quarter" idx="11"/>
          </p:nvPr>
        </p:nvSpPr>
        <p:spPr/>
        <p:txBody>
          <a:bodyPr/>
          <a:lstStyle/>
          <a:p>
            <a:r>
              <a:rPr lang="en-US" dirty="0"/>
              <a:t>Infection Prevention and Control</a:t>
            </a:r>
          </a:p>
        </p:txBody>
      </p:sp>
      <p:sp>
        <p:nvSpPr>
          <p:cNvPr id="4" name="Slide Number Placeholder 3"/>
          <p:cNvSpPr>
            <a:spLocks noGrp="1"/>
          </p:cNvSpPr>
          <p:nvPr>
            <p:ph type="sldNum" sz="quarter" idx="12"/>
          </p:nvPr>
        </p:nvSpPr>
        <p:spPr/>
        <p:txBody>
          <a:bodyPr/>
          <a:lstStyle/>
          <a:p>
            <a:fld id="{BBF9C5CD-A6FA-4F81-BBE5-570F6BAB308C}" type="slidenum">
              <a:rPr lang="en-US" smtClean="0"/>
              <a:t>‹#›</a:t>
            </a:fld>
            <a:endParaRPr lang="en-US"/>
          </a:p>
        </p:txBody>
      </p:sp>
    </p:spTree>
    <p:extLst>
      <p:ext uri="{BB962C8B-B14F-4D97-AF65-F5344CB8AC3E}">
        <p14:creationId xmlns:p14="http://schemas.microsoft.com/office/powerpoint/2010/main" val="2061621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Title 1">
    <p:spTree>
      <p:nvGrpSpPr>
        <p:cNvPr id="1" name=""/>
        <p:cNvGrpSpPr/>
        <p:nvPr/>
      </p:nvGrpSpPr>
      <p:grpSpPr>
        <a:xfrm>
          <a:off x="0" y="0"/>
          <a:ext cx="0" cy="0"/>
          <a:chOff x="0" y="0"/>
          <a:chExt cx="0" cy="0"/>
        </a:xfrm>
      </p:grpSpPr>
      <p:pic>
        <p:nvPicPr>
          <p:cNvPr id="9" name="Logo 8">
            <a:extLst>
              <a:ext uri="{FF2B5EF4-FFF2-40B4-BE49-F238E27FC236}">
                <a16:creationId xmlns:a16="http://schemas.microsoft.com/office/drawing/2014/main" id="{4A12B0A9-B752-4248-B2E5-74FCF6A8691F}"/>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7190" y="640080"/>
            <a:ext cx="4834890" cy="414192"/>
          </a:xfrm>
          <a:prstGeom prst="rect">
            <a:avLst/>
          </a:prstGeom>
        </p:spPr>
      </p:pic>
      <p:sp>
        <p:nvSpPr>
          <p:cNvPr id="2" name="Title 1">
            <a:extLst>
              <a:ext uri="{FF2B5EF4-FFF2-40B4-BE49-F238E27FC236}">
                <a16:creationId xmlns:a16="http://schemas.microsoft.com/office/drawing/2014/main" id="{AD274CDE-E6C8-4359-8AED-3F32894A5701}"/>
              </a:ext>
            </a:extLst>
          </p:cNvPr>
          <p:cNvSpPr>
            <a:spLocks noGrp="1"/>
          </p:cNvSpPr>
          <p:nvPr>
            <p:ph type="ctrTitle" hasCustomPrompt="1"/>
          </p:nvPr>
        </p:nvSpPr>
        <p:spPr>
          <a:xfrm>
            <a:off x="377190" y="1554480"/>
            <a:ext cx="6446520" cy="2286000"/>
          </a:xfrm>
        </p:spPr>
        <p:txBody>
          <a:bodyPr anchor="b"/>
          <a:lstStyle>
            <a:lvl1pPr algn="l">
              <a:defRPr sz="4500" b="0">
                <a:solidFill>
                  <a:schemeClr val="accent3"/>
                </a:solidFill>
              </a:defRPr>
            </a:lvl1pPr>
          </a:lstStyle>
          <a:p>
            <a:r>
              <a:rPr lang="en-US" dirty="0"/>
              <a:t>Presentation title, 60pt</a:t>
            </a:r>
          </a:p>
        </p:txBody>
      </p:sp>
      <p:sp>
        <p:nvSpPr>
          <p:cNvPr id="3" name="Subtitle 2">
            <a:extLst>
              <a:ext uri="{FF2B5EF4-FFF2-40B4-BE49-F238E27FC236}">
                <a16:creationId xmlns:a16="http://schemas.microsoft.com/office/drawing/2014/main" id="{700E92F1-B1A6-4F97-A5D2-4B0C71E307E0}"/>
              </a:ext>
            </a:extLst>
          </p:cNvPr>
          <p:cNvSpPr>
            <a:spLocks noGrp="1"/>
          </p:cNvSpPr>
          <p:nvPr>
            <p:ph type="subTitle" idx="1" hasCustomPrompt="1"/>
          </p:nvPr>
        </p:nvSpPr>
        <p:spPr>
          <a:xfrm>
            <a:off x="377190" y="4206240"/>
            <a:ext cx="6446520" cy="1655762"/>
          </a:xfrm>
        </p:spPr>
        <p:txBody>
          <a:bodyPr/>
          <a:lstStyle>
            <a:lvl1pPr marL="0" indent="0" algn="l">
              <a:buNone/>
              <a:defRPr sz="21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Presentation sub-title, 28pt</a:t>
            </a:r>
          </a:p>
        </p:txBody>
      </p:sp>
      <p:sp>
        <p:nvSpPr>
          <p:cNvPr id="7" name="Rectangle 6">
            <a:extLst>
              <a:ext uri="{FF2B5EF4-FFF2-40B4-BE49-F238E27FC236}">
                <a16:creationId xmlns:a16="http://schemas.microsoft.com/office/drawing/2014/main" id="{901448AB-CA22-42D4-9FEF-EDC189921065}"/>
              </a:ext>
              <a:ext uri="{C183D7F6-B498-43B3-948B-1728B52AA6E4}">
                <adec:decorative xmlns:adec="http://schemas.microsoft.com/office/drawing/2017/decorative" val="1"/>
              </a:ext>
            </a:extLst>
          </p:cNvPr>
          <p:cNvSpPr/>
          <p:nvPr userDrawn="1"/>
        </p:nvSpPr>
        <p:spPr bwMode="ltGray">
          <a:xfrm>
            <a:off x="7063100" y="0"/>
            <a:ext cx="169861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pex New Book" panose="02010600040501010103" pitchFamily="2" charset="0"/>
              <a:ea typeface="Apex New Book" panose="02010600040501010103" pitchFamily="2" charset="0"/>
              <a:cs typeface="Apex New Book" panose="02010600040501010103" pitchFamily="2" charset="0"/>
            </a:endParaRPr>
          </a:p>
        </p:txBody>
      </p:sp>
      <p:sp>
        <p:nvSpPr>
          <p:cNvPr id="8" name="Rectangle 7">
            <a:extLst>
              <a:ext uri="{FF2B5EF4-FFF2-40B4-BE49-F238E27FC236}">
                <a16:creationId xmlns:a16="http://schemas.microsoft.com/office/drawing/2014/main" id="{EA5055E9-B7CB-464C-A979-CA52003FE3F4}"/>
              </a:ext>
              <a:ext uri="{C183D7F6-B498-43B3-948B-1728B52AA6E4}">
                <adec:decorative xmlns:adec="http://schemas.microsoft.com/office/drawing/2017/decorative" val="1"/>
              </a:ext>
            </a:extLst>
          </p:cNvPr>
          <p:cNvSpPr/>
          <p:nvPr userDrawn="1"/>
        </p:nvSpPr>
        <p:spPr>
          <a:xfrm>
            <a:off x="8759952" y="0"/>
            <a:ext cx="384048"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pex New Book" panose="02010600040501010103" pitchFamily="2" charset="0"/>
              <a:ea typeface="Apex New Book" panose="02010600040501010103" pitchFamily="2" charset="0"/>
              <a:cs typeface="Apex New Book" panose="02010600040501010103" pitchFamily="2" charset="0"/>
            </a:endParaRPr>
          </a:p>
        </p:txBody>
      </p:sp>
    </p:spTree>
    <p:extLst>
      <p:ext uri="{BB962C8B-B14F-4D97-AF65-F5344CB8AC3E}">
        <p14:creationId xmlns:p14="http://schemas.microsoft.com/office/powerpoint/2010/main" val="2796152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2">
    <p:spTree>
      <p:nvGrpSpPr>
        <p:cNvPr id="1" name=""/>
        <p:cNvGrpSpPr/>
        <p:nvPr/>
      </p:nvGrpSpPr>
      <p:grpSpPr>
        <a:xfrm>
          <a:off x="0" y="0"/>
          <a:ext cx="0" cy="0"/>
          <a:chOff x="0" y="0"/>
          <a:chExt cx="0" cy="0"/>
        </a:xfrm>
      </p:grpSpPr>
      <p:pic>
        <p:nvPicPr>
          <p:cNvPr id="5" name="Logo 1">
            <a:extLst>
              <a:ext uri="{FF2B5EF4-FFF2-40B4-BE49-F238E27FC236}">
                <a16:creationId xmlns:a16="http://schemas.microsoft.com/office/drawing/2014/main" id="{41A2EC88-CC7F-42B3-9330-9474D60ECAA4}"/>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96270" y="402337"/>
            <a:ext cx="1453896" cy="1122731"/>
          </a:xfrm>
          <a:prstGeom prst="rect">
            <a:avLst/>
          </a:prstGeom>
        </p:spPr>
      </p:pic>
      <p:sp>
        <p:nvSpPr>
          <p:cNvPr id="10" name="Rectangle 9">
            <a:extLst>
              <a:ext uri="{FF2B5EF4-FFF2-40B4-BE49-F238E27FC236}">
                <a16:creationId xmlns:a16="http://schemas.microsoft.com/office/drawing/2014/main" id="{253F7CA7-0BAF-4FA0-98F8-6505F041AB0C}"/>
              </a:ext>
              <a:ext uri="{C183D7F6-B498-43B3-948B-1728B52AA6E4}">
                <adec:decorative xmlns:adec="http://schemas.microsoft.com/office/drawing/2017/decorative" val="1"/>
              </a:ext>
            </a:extLst>
          </p:cNvPr>
          <p:cNvSpPr/>
          <p:nvPr userDrawn="1"/>
        </p:nvSpPr>
        <p:spPr bwMode="ltGray">
          <a:xfrm>
            <a:off x="0" y="2003427"/>
            <a:ext cx="5829300" cy="33832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pex New Book" panose="02010600040501010103" pitchFamily="2" charset="0"/>
              <a:ea typeface="Apex New Book" panose="02010600040501010103" pitchFamily="2" charset="0"/>
              <a:cs typeface="Apex New Book" panose="02010600040501010103" pitchFamily="2" charset="0"/>
            </a:endParaRPr>
          </a:p>
        </p:txBody>
      </p:sp>
      <p:sp>
        <p:nvSpPr>
          <p:cNvPr id="11" name="Rectangle 10">
            <a:extLst>
              <a:ext uri="{FF2B5EF4-FFF2-40B4-BE49-F238E27FC236}">
                <a16:creationId xmlns:a16="http://schemas.microsoft.com/office/drawing/2014/main" id="{2B885808-FBB4-4040-8A29-23DA91559F11}"/>
              </a:ext>
              <a:ext uri="{C183D7F6-B498-43B3-948B-1728B52AA6E4}">
                <adec:decorative xmlns:adec="http://schemas.microsoft.com/office/drawing/2017/decorative" val="1"/>
              </a:ext>
            </a:extLst>
          </p:cNvPr>
          <p:cNvSpPr/>
          <p:nvPr userDrawn="1"/>
        </p:nvSpPr>
        <p:spPr>
          <a:xfrm>
            <a:off x="8759952" y="2003427"/>
            <a:ext cx="384048" cy="33832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pex New Book" panose="02010600040501010103" pitchFamily="2" charset="0"/>
              <a:ea typeface="Apex New Book" panose="02010600040501010103" pitchFamily="2" charset="0"/>
              <a:cs typeface="Apex New Book" panose="02010600040501010103" pitchFamily="2" charset="0"/>
            </a:endParaRPr>
          </a:p>
        </p:txBody>
      </p:sp>
      <p:sp>
        <p:nvSpPr>
          <p:cNvPr id="2" name="Title 2">
            <a:extLst>
              <a:ext uri="{FF2B5EF4-FFF2-40B4-BE49-F238E27FC236}">
                <a16:creationId xmlns:a16="http://schemas.microsoft.com/office/drawing/2014/main" id="{AD274CDE-E6C8-4359-8AED-3F32894A5701}"/>
              </a:ext>
            </a:extLst>
          </p:cNvPr>
          <p:cNvSpPr>
            <a:spLocks noGrp="1"/>
          </p:cNvSpPr>
          <p:nvPr>
            <p:ph type="ctrTitle" hasCustomPrompt="1"/>
          </p:nvPr>
        </p:nvSpPr>
        <p:spPr bwMode="white">
          <a:xfrm>
            <a:off x="377190" y="2471176"/>
            <a:ext cx="5006340" cy="1463040"/>
          </a:xfrm>
        </p:spPr>
        <p:txBody>
          <a:bodyPr anchor="b"/>
          <a:lstStyle>
            <a:lvl1pPr algn="l">
              <a:defRPr sz="3600" b="0">
                <a:solidFill>
                  <a:schemeClr val="bg1"/>
                </a:solidFill>
              </a:defRPr>
            </a:lvl1pPr>
          </a:lstStyle>
          <a:p>
            <a:r>
              <a:rPr lang="en-US" dirty="0"/>
              <a:t>Presentation title, 48pt</a:t>
            </a:r>
          </a:p>
        </p:txBody>
      </p:sp>
      <p:sp>
        <p:nvSpPr>
          <p:cNvPr id="3" name="Subtitle 2">
            <a:extLst>
              <a:ext uri="{FF2B5EF4-FFF2-40B4-BE49-F238E27FC236}">
                <a16:creationId xmlns:a16="http://schemas.microsoft.com/office/drawing/2014/main" id="{700E92F1-B1A6-4F97-A5D2-4B0C71E307E0}"/>
              </a:ext>
            </a:extLst>
          </p:cNvPr>
          <p:cNvSpPr>
            <a:spLocks noGrp="1"/>
          </p:cNvSpPr>
          <p:nvPr>
            <p:ph type="subTitle" idx="1" hasCustomPrompt="1"/>
          </p:nvPr>
        </p:nvSpPr>
        <p:spPr bwMode="white">
          <a:xfrm>
            <a:off x="377190" y="4071376"/>
            <a:ext cx="5006340" cy="914400"/>
          </a:xfrm>
        </p:spPr>
        <p:txBody>
          <a:bodyPr/>
          <a:lstStyle>
            <a:lvl1pPr marL="0" indent="0" algn="l">
              <a:buNone/>
              <a:defRPr sz="1800" b="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Presentation sub-title, 24pt</a:t>
            </a:r>
          </a:p>
        </p:txBody>
      </p:sp>
      <p:sp>
        <p:nvSpPr>
          <p:cNvPr id="12" name="Picture 4">
            <a:extLst>
              <a:ext uri="{FF2B5EF4-FFF2-40B4-BE49-F238E27FC236}">
                <a16:creationId xmlns:a16="http://schemas.microsoft.com/office/drawing/2014/main" id="{27DBDCA7-20B7-40C1-8FEE-D3C1CCAEF3FD}"/>
              </a:ext>
            </a:extLst>
          </p:cNvPr>
          <p:cNvSpPr>
            <a:spLocks noGrp="1"/>
          </p:cNvSpPr>
          <p:nvPr>
            <p:ph type="pic" sz="quarter" idx="10" hasCustomPrompt="1"/>
          </p:nvPr>
        </p:nvSpPr>
        <p:spPr>
          <a:xfrm>
            <a:off x="5813277" y="2003425"/>
            <a:ext cx="2953534" cy="3383280"/>
          </a:xfrm>
          <a:prstGeom prst="rect">
            <a:avLst/>
          </a:prstGeom>
          <a:pattFill prst="wdUpDiag">
            <a:fgClr>
              <a:schemeClr val="bg1">
                <a:lumMod val="95000"/>
              </a:schemeClr>
            </a:fgClr>
            <a:bgClr>
              <a:schemeClr val="bg1">
                <a:lumMod val="85000"/>
              </a:schemeClr>
            </a:bgClr>
          </a:pattFill>
        </p:spPr>
        <p:txBody>
          <a:bodyPr lIns="274320" tIns="274320" rIns="822960" bIns="91440"/>
          <a:lstStyle>
            <a:lvl1pPr marL="0" indent="0">
              <a:lnSpc>
                <a:spcPct val="100000"/>
              </a:lnSpc>
              <a:buNone/>
              <a:defRPr>
                <a:solidFill>
                  <a:schemeClr val="tx1"/>
                </a:solidFill>
                <a:latin typeface="+mn-lt"/>
              </a:defRPr>
            </a:lvl1pPr>
          </a:lstStyle>
          <a:p>
            <a:r>
              <a:rPr lang="en-GB" dirty="0"/>
              <a:t>Drag picture to placeholder or click icon to add</a:t>
            </a:r>
            <a:endParaRPr lang="en-US" dirty="0"/>
          </a:p>
        </p:txBody>
      </p:sp>
    </p:spTree>
    <p:extLst>
      <p:ext uri="{BB962C8B-B14F-4D97-AF65-F5344CB8AC3E}">
        <p14:creationId xmlns:p14="http://schemas.microsoft.com/office/powerpoint/2010/main" val="3895905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3">
    <p:spTree>
      <p:nvGrpSpPr>
        <p:cNvPr id="1" name=""/>
        <p:cNvGrpSpPr/>
        <p:nvPr/>
      </p:nvGrpSpPr>
      <p:grpSpPr>
        <a:xfrm>
          <a:off x="0" y="0"/>
          <a:ext cx="0" cy="0"/>
          <a:chOff x="0" y="0"/>
          <a:chExt cx="0" cy="0"/>
        </a:xfrm>
      </p:grpSpPr>
      <p:pic>
        <p:nvPicPr>
          <p:cNvPr id="5" name="Logo 4">
            <a:extLst>
              <a:ext uri="{FF2B5EF4-FFF2-40B4-BE49-F238E27FC236}">
                <a16:creationId xmlns:a16="http://schemas.microsoft.com/office/drawing/2014/main" id="{41A2EC88-CC7F-42B3-9330-9474D60ECAA4}"/>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577733" y="402337"/>
            <a:ext cx="1453896" cy="1122731"/>
          </a:xfrm>
          <a:prstGeom prst="rect">
            <a:avLst/>
          </a:prstGeom>
        </p:spPr>
      </p:pic>
      <p:sp>
        <p:nvSpPr>
          <p:cNvPr id="2" name="Title 1">
            <a:extLst>
              <a:ext uri="{FF2B5EF4-FFF2-40B4-BE49-F238E27FC236}">
                <a16:creationId xmlns:a16="http://schemas.microsoft.com/office/drawing/2014/main" id="{AD274CDE-E6C8-4359-8AED-3F32894A5701}"/>
              </a:ext>
            </a:extLst>
          </p:cNvPr>
          <p:cNvSpPr>
            <a:spLocks noGrp="1"/>
          </p:cNvSpPr>
          <p:nvPr>
            <p:ph type="ctrTitle" hasCustomPrompt="1"/>
          </p:nvPr>
        </p:nvSpPr>
        <p:spPr>
          <a:xfrm>
            <a:off x="377190" y="201168"/>
            <a:ext cx="5795010" cy="1005840"/>
          </a:xfrm>
        </p:spPr>
        <p:txBody>
          <a:bodyPr anchor="b"/>
          <a:lstStyle>
            <a:lvl1pPr algn="l">
              <a:defRPr sz="3600" b="0">
                <a:solidFill>
                  <a:schemeClr val="accent3"/>
                </a:solidFill>
              </a:defRPr>
            </a:lvl1pPr>
          </a:lstStyle>
          <a:p>
            <a:r>
              <a:rPr lang="en-US" dirty="0"/>
              <a:t>Presentation title, 48pt</a:t>
            </a:r>
          </a:p>
        </p:txBody>
      </p:sp>
      <p:sp>
        <p:nvSpPr>
          <p:cNvPr id="3" name="Subtitle 2">
            <a:extLst>
              <a:ext uri="{FF2B5EF4-FFF2-40B4-BE49-F238E27FC236}">
                <a16:creationId xmlns:a16="http://schemas.microsoft.com/office/drawing/2014/main" id="{700E92F1-B1A6-4F97-A5D2-4B0C71E307E0}"/>
              </a:ext>
            </a:extLst>
          </p:cNvPr>
          <p:cNvSpPr>
            <a:spLocks noGrp="1"/>
          </p:cNvSpPr>
          <p:nvPr>
            <p:ph type="subTitle" idx="1" hasCustomPrompt="1"/>
          </p:nvPr>
        </p:nvSpPr>
        <p:spPr>
          <a:xfrm>
            <a:off x="377190" y="1325880"/>
            <a:ext cx="5795010" cy="548640"/>
          </a:xfrm>
        </p:spPr>
        <p:txBody>
          <a:bodyPr/>
          <a:lstStyle>
            <a:lvl1pPr marL="0" indent="0" algn="l">
              <a:buNone/>
              <a:defRPr sz="18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Presentation sub-title, 24pt</a:t>
            </a:r>
          </a:p>
        </p:txBody>
      </p:sp>
      <p:sp>
        <p:nvSpPr>
          <p:cNvPr id="8" name="Rectangle 7">
            <a:extLst>
              <a:ext uri="{FF2B5EF4-FFF2-40B4-BE49-F238E27FC236}">
                <a16:creationId xmlns:a16="http://schemas.microsoft.com/office/drawing/2014/main" id="{665E61B5-4F9B-4B03-95BF-1E9CE38648D8}"/>
              </a:ext>
              <a:ext uri="{C183D7F6-B498-43B3-948B-1728B52AA6E4}">
                <adec:decorative xmlns:adec="http://schemas.microsoft.com/office/drawing/2017/decorative" val="1"/>
              </a:ext>
            </a:extLst>
          </p:cNvPr>
          <p:cNvSpPr/>
          <p:nvPr userDrawn="1"/>
        </p:nvSpPr>
        <p:spPr bwMode="ltGray">
          <a:xfrm>
            <a:off x="7055423" y="2101034"/>
            <a:ext cx="2088578" cy="42037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pex New Book" panose="02010600040501010103" pitchFamily="2" charset="0"/>
              <a:ea typeface="Apex New Book" panose="02010600040501010103" pitchFamily="2" charset="0"/>
              <a:cs typeface="Apex New Book" panose="02010600040501010103" pitchFamily="2" charset="0"/>
            </a:endParaRPr>
          </a:p>
        </p:txBody>
      </p:sp>
      <p:sp>
        <p:nvSpPr>
          <p:cNvPr id="9" name="Rectangle 8">
            <a:extLst>
              <a:ext uri="{FF2B5EF4-FFF2-40B4-BE49-F238E27FC236}">
                <a16:creationId xmlns:a16="http://schemas.microsoft.com/office/drawing/2014/main" id="{197E04D3-8490-4161-A89F-BB103BEA7666}"/>
              </a:ext>
              <a:ext uri="{C183D7F6-B498-43B3-948B-1728B52AA6E4}">
                <adec:decorative xmlns:adec="http://schemas.microsoft.com/office/drawing/2017/decorative" val="1"/>
              </a:ext>
            </a:extLst>
          </p:cNvPr>
          <p:cNvSpPr/>
          <p:nvPr userDrawn="1"/>
        </p:nvSpPr>
        <p:spPr bwMode="ltGray">
          <a:xfrm>
            <a:off x="6614647" y="2101034"/>
            <a:ext cx="480060" cy="42037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pex New Book" panose="02010600040501010103" pitchFamily="2" charset="0"/>
              <a:ea typeface="Apex New Book" panose="02010600040501010103" pitchFamily="2" charset="0"/>
              <a:cs typeface="Apex New Book" panose="02010600040501010103" pitchFamily="2" charset="0"/>
            </a:endParaRPr>
          </a:p>
        </p:txBody>
      </p:sp>
      <p:sp>
        <p:nvSpPr>
          <p:cNvPr id="12" name="Picture 4">
            <a:extLst>
              <a:ext uri="{FF2B5EF4-FFF2-40B4-BE49-F238E27FC236}">
                <a16:creationId xmlns:a16="http://schemas.microsoft.com/office/drawing/2014/main" id="{27DBDCA7-20B7-40C1-8FEE-D3C1CCAEF3FD}"/>
              </a:ext>
            </a:extLst>
          </p:cNvPr>
          <p:cNvSpPr>
            <a:spLocks noGrp="1"/>
          </p:cNvSpPr>
          <p:nvPr>
            <p:ph type="pic" sz="quarter" idx="10" hasCustomPrompt="1"/>
          </p:nvPr>
        </p:nvSpPr>
        <p:spPr>
          <a:xfrm>
            <a:off x="-1" y="2103120"/>
            <a:ext cx="6652260" cy="4206240"/>
          </a:xfrm>
          <a:prstGeom prst="rect">
            <a:avLst/>
          </a:prstGeom>
          <a:pattFill prst="wdUpDiag">
            <a:fgClr>
              <a:schemeClr val="bg1">
                <a:lumMod val="95000"/>
              </a:schemeClr>
            </a:fgClr>
            <a:bgClr>
              <a:schemeClr val="bg1">
                <a:lumMod val="85000"/>
              </a:schemeClr>
            </a:bgClr>
          </a:pattFill>
        </p:spPr>
        <p:txBody>
          <a:bodyPr lIns="274320" tIns="274320" rIns="822960" bIns="91440"/>
          <a:lstStyle>
            <a:lvl1pPr marL="0" indent="0">
              <a:lnSpc>
                <a:spcPct val="100000"/>
              </a:lnSpc>
              <a:buNone/>
              <a:defRPr b="0">
                <a:solidFill>
                  <a:schemeClr val="tx1"/>
                </a:solidFill>
                <a:latin typeface="+mn-lt"/>
              </a:defRPr>
            </a:lvl1pPr>
          </a:lstStyle>
          <a:p>
            <a:r>
              <a:rPr lang="en-GB" dirty="0"/>
              <a:t>Drag picture to placeholder or click icon to add</a:t>
            </a:r>
            <a:endParaRPr lang="en-US" dirty="0"/>
          </a:p>
        </p:txBody>
      </p:sp>
    </p:spTree>
    <p:extLst>
      <p:ext uri="{BB962C8B-B14F-4D97-AF65-F5344CB8AC3E}">
        <p14:creationId xmlns:p14="http://schemas.microsoft.com/office/powerpoint/2010/main" val="1027936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18" Type="http://schemas.openxmlformats.org/officeDocument/2006/relationships/slideLayout" Target="../slideLayouts/slideLayout24.xml"/><Relationship Id="rId26" Type="http://schemas.openxmlformats.org/officeDocument/2006/relationships/slideLayout" Target="../slideLayouts/slideLayout32.xml"/><Relationship Id="rId3" Type="http://schemas.openxmlformats.org/officeDocument/2006/relationships/slideLayout" Target="../slideLayouts/slideLayout9.xml"/><Relationship Id="rId21" Type="http://schemas.openxmlformats.org/officeDocument/2006/relationships/slideLayout" Target="../slideLayouts/slideLayout27.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17" Type="http://schemas.openxmlformats.org/officeDocument/2006/relationships/slideLayout" Target="../slideLayouts/slideLayout23.xml"/><Relationship Id="rId25" Type="http://schemas.openxmlformats.org/officeDocument/2006/relationships/slideLayout" Target="../slideLayouts/slideLayout31.xml"/><Relationship Id="rId2" Type="http://schemas.openxmlformats.org/officeDocument/2006/relationships/slideLayout" Target="../slideLayouts/slideLayout8.xml"/><Relationship Id="rId16" Type="http://schemas.openxmlformats.org/officeDocument/2006/relationships/slideLayout" Target="../slideLayouts/slideLayout22.xml"/><Relationship Id="rId20" Type="http://schemas.openxmlformats.org/officeDocument/2006/relationships/slideLayout" Target="../slideLayouts/slideLayout26.xml"/><Relationship Id="rId29" Type="http://schemas.openxmlformats.org/officeDocument/2006/relationships/slideLayout" Target="../slideLayouts/slideLayout35.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24" Type="http://schemas.openxmlformats.org/officeDocument/2006/relationships/slideLayout" Target="../slideLayouts/slideLayout30.xml"/><Relationship Id="rId32" Type="http://schemas.openxmlformats.org/officeDocument/2006/relationships/image" Target="../media/image4.svg"/><Relationship Id="rId5" Type="http://schemas.openxmlformats.org/officeDocument/2006/relationships/slideLayout" Target="../slideLayouts/slideLayout11.xml"/><Relationship Id="rId15" Type="http://schemas.openxmlformats.org/officeDocument/2006/relationships/slideLayout" Target="../slideLayouts/slideLayout21.xml"/><Relationship Id="rId23" Type="http://schemas.openxmlformats.org/officeDocument/2006/relationships/slideLayout" Target="../slideLayouts/slideLayout29.xml"/><Relationship Id="rId28" Type="http://schemas.openxmlformats.org/officeDocument/2006/relationships/slideLayout" Target="../slideLayouts/slideLayout34.xml"/><Relationship Id="rId10" Type="http://schemas.openxmlformats.org/officeDocument/2006/relationships/slideLayout" Target="../slideLayouts/slideLayout16.xml"/><Relationship Id="rId19" Type="http://schemas.openxmlformats.org/officeDocument/2006/relationships/slideLayout" Target="../slideLayouts/slideLayout25.xml"/><Relationship Id="rId31" Type="http://schemas.openxmlformats.org/officeDocument/2006/relationships/image" Target="../media/image3.png"/><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slideLayout" Target="../slideLayouts/slideLayout20.xml"/><Relationship Id="rId22" Type="http://schemas.openxmlformats.org/officeDocument/2006/relationships/slideLayout" Target="../slideLayouts/slideLayout28.xml"/><Relationship Id="rId27" Type="http://schemas.openxmlformats.org/officeDocument/2006/relationships/slideLayout" Target="../slideLayouts/slideLayout33.xml"/><Relationship Id="rId30"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5791200" cy="71596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bg1">
                    <a:lumMod val="50000"/>
                  </a:schemeClr>
                </a:solidFill>
              </a:defRPr>
            </a:lvl1pPr>
          </a:lstStyle>
          <a:p>
            <a:fld id="{DF688586-5A05-46F0-B436-61A4AF037148}" type="datetime1">
              <a:rPr lang="en-US" smtClean="0"/>
              <a:t>8/8/2022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lumMod val="50000"/>
                  </a:schemeClr>
                </a:solidFill>
              </a:defRPr>
            </a:lvl1pPr>
          </a:lstStyle>
          <a:p>
            <a:r>
              <a:rPr lang="en-US" dirty="0"/>
              <a:t>Infection Prevention and Control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lumMod val="50000"/>
                  </a:schemeClr>
                </a:solidFill>
              </a:defRPr>
            </a:lvl1pPr>
          </a:lstStyle>
          <a:p>
            <a:fld id="{BBF9C5CD-A6FA-4F81-BBE5-570F6BAB308C}" type="slidenum">
              <a:rPr lang="en-US" smtClean="0"/>
              <a:pPr/>
              <a:t>‹#›</a:t>
            </a:fld>
            <a:endParaRPr lang="en-US" dirty="0"/>
          </a:p>
        </p:txBody>
      </p:sp>
      <p:pic>
        <p:nvPicPr>
          <p:cNvPr id="7" name="Picture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705600" y="304800"/>
            <a:ext cx="1905000" cy="714375"/>
          </a:xfrm>
          <a:prstGeom prst="rect">
            <a:avLst/>
          </a:prstGeom>
        </p:spPr>
      </p:pic>
      <p:sp>
        <p:nvSpPr>
          <p:cNvPr id="13" name="Rectangle 12"/>
          <p:cNvSpPr/>
          <p:nvPr/>
        </p:nvSpPr>
        <p:spPr>
          <a:xfrm>
            <a:off x="457200" y="1143000"/>
            <a:ext cx="8229600" cy="76200"/>
          </a:xfrm>
          <a:prstGeom prst="rect">
            <a:avLst/>
          </a:prstGeom>
          <a:gradFill flip="none" rotWithShape="1">
            <a:gsLst>
              <a:gs pos="51000">
                <a:schemeClr val="tx2"/>
              </a:gs>
              <a:gs pos="0">
                <a:schemeClr val="accent1">
                  <a:tint val="44500"/>
                  <a:satMod val="160000"/>
                  <a:alpha val="0"/>
                  <a:lumMod val="0"/>
                  <a:lumOff val="100000"/>
                </a:schemeClr>
              </a:gs>
              <a:gs pos="100000">
                <a:schemeClr val="accent1">
                  <a:tint val="23500"/>
                  <a:satMod val="160000"/>
                  <a:lumMod val="0"/>
                  <a:lumOff val="10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5293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Lst>
  <p:hf hdr="0"/>
  <p:txStyles>
    <p:titleStyle>
      <a:lvl1pPr algn="l" defTabSz="9144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914400" rtl="0" eaLnBrk="1" latinLnBrk="0" hangingPunct="1">
        <a:spcBef>
          <a:spcPts val="6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Font typeface="Wingdings" panose="05000000000000000000" pitchFamily="2" charset="2"/>
        <a:buChar char="Ø"/>
        <a:defRPr sz="2000" kern="1200">
          <a:solidFill>
            <a:schemeClr val="tx1"/>
          </a:solidFill>
          <a:latin typeface="+mn-lt"/>
          <a:ea typeface="+mn-ea"/>
          <a:cs typeface="+mn-cs"/>
        </a:defRPr>
      </a:lvl3pPr>
      <a:lvl4pPr marL="1600200" indent="-228600" algn="l" defTabSz="914400" rtl="0" eaLnBrk="1" latinLnBrk="0" hangingPunct="1">
        <a:spcBef>
          <a:spcPts val="600"/>
        </a:spcBef>
        <a:buFont typeface="Courier New" panose="02070309020205020404" pitchFamily="49" charset="0"/>
        <a:buChar char="o"/>
        <a:defRPr sz="1800" kern="1200">
          <a:solidFill>
            <a:schemeClr val="tx1"/>
          </a:solidFill>
          <a:latin typeface="+mn-lt"/>
          <a:ea typeface="+mn-ea"/>
          <a:cs typeface="+mn-cs"/>
        </a:defRPr>
      </a:lvl4pPr>
      <a:lvl5pPr marL="2057400" indent="-228600" algn="l" defTabSz="914400" rtl="0" eaLnBrk="1" latinLnBrk="0" hangingPunct="1">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5545F3-D1DA-4899-880B-CF7271D10A14}"/>
              </a:ext>
            </a:extLst>
          </p:cNvPr>
          <p:cNvSpPr>
            <a:spLocks noGrp="1"/>
          </p:cNvSpPr>
          <p:nvPr>
            <p:ph type="title"/>
          </p:nvPr>
        </p:nvSpPr>
        <p:spPr>
          <a:xfrm>
            <a:off x="371475" y="0"/>
            <a:ext cx="8229600" cy="1463040"/>
          </a:xfrm>
          <a:prstGeom prst="rect">
            <a:avLst/>
          </a:prstGeom>
        </p:spPr>
        <p:txBody>
          <a:bodyPr vert="horz" lIns="0" tIns="0" rIns="0" bIns="0" rtlCol="0" anchor="b">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849E622-37C3-45FE-BD5E-9772707D1940}"/>
              </a:ext>
            </a:extLst>
          </p:cNvPr>
          <p:cNvSpPr>
            <a:spLocks noGrp="1"/>
          </p:cNvSpPr>
          <p:nvPr>
            <p:ph type="body" idx="1"/>
          </p:nvPr>
        </p:nvSpPr>
        <p:spPr>
          <a:xfrm>
            <a:off x="371475" y="1737360"/>
            <a:ext cx="8229600" cy="438912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E87827D-749A-4A87-ACB2-1F9F32D05978}"/>
              </a:ext>
            </a:extLst>
          </p:cNvPr>
          <p:cNvSpPr>
            <a:spLocks noGrp="1"/>
          </p:cNvSpPr>
          <p:nvPr>
            <p:ph type="dt" sz="half" idx="2"/>
          </p:nvPr>
        </p:nvSpPr>
        <p:spPr>
          <a:xfrm>
            <a:off x="3971925" y="6464808"/>
            <a:ext cx="1028700" cy="393192"/>
          </a:xfrm>
          <a:prstGeom prst="rect">
            <a:avLst/>
          </a:prstGeom>
        </p:spPr>
        <p:txBody>
          <a:bodyPr vert="horz" lIns="0" tIns="0" rIns="0" bIns="0" rtlCol="0" anchor="t" anchorCtr="0">
            <a:noAutofit/>
          </a:bodyPr>
          <a:lstStyle>
            <a:lvl1pPr algn="ctr">
              <a:defRPr sz="750">
                <a:solidFill>
                  <a:srgbClr val="585858"/>
                </a:solidFill>
              </a:defRPr>
            </a:lvl1pPr>
          </a:lstStyle>
          <a:p>
            <a:fld id="{44447170-F1AC-4F6F-97CD-3085A335B429}" type="datetimeFigureOut">
              <a:rPr lang="en-US" smtClean="0"/>
              <a:pPr/>
              <a:t>8/8/2022</a:t>
            </a:fld>
            <a:endParaRPr lang="en-US" dirty="0"/>
          </a:p>
        </p:txBody>
      </p:sp>
      <p:sp>
        <p:nvSpPr>
          <p:cNvPr id="5" name="Footer Placeholder 4">
            <a:extLst>
              <a:ext uri="{FF2B5EF4-FFF2-40B4-BE49-F238E27FC236}">
                <a16:creationId xmlns:a16="http://schemas.microsoft.com/office/drawing/2014/main" id="{E5B5ECF6-67B8-4420-97E6-009723E1F530}"/>
              </a:ext>
            </a:extLst>
          </p:cNvPr>
          <p:cNvSpPr>
            <a:spLocks noGrp="1"/>
          </p:cNvSpPr>
          <p:nvPr>
            <p:ph type="ftr" sz="quarter" idx="3"/>
          </p:nvPr>
        </p:nvSpPr>
        <p:spPr>
          <a:xfrm>
            <a:off x="5726430" y="6464808"/>
            <a:ext cx="2880360" cy="393192"/>
          </a:xfrm>
          <a:prstGeom prst="rect">
            <a:avLst/>
          </a:prstGeom>
        </p:spPr>
        <p:txBody>
          <a:bodyPr vert="horz" lIns="0" tIns="0" rIns="0" bIns="0" rtlCol="0" anchor="t" anchorCtr="0">
            <a:noAutofit/>
          </a:bodyPr>
          <a:lstStyle>
            <a:lvl1pPr algn="l">
              <a:defRPr sz="750">
                <a:solidFill>
                  <a:srgbClr val="585858"/>
                </a:solidFill>
              </a:defRPr>
            </a:lvl1pPr>
          </a:lstStyle>
          <a:p>
            <a:endParaRPr lang="en-US" dirty="0"/>
          </a:p>
        </p:txBody>
      </p:sp>
      <p:sp>
        <p:nvSpPr>
          <p:cNvPr id="9" name="Rectangle 8">
            <a:extLst>
              <a:ext uri="{FF2B5EF4-FFF2-40B4-BE49-F238E27FC236}">
                <a16:creationId xmlns:a16="http://schemas.microsoft.com/office/drawing/2014/main" id="{9316DDB9-C413-4733-9689-A892C22A9859}"/>
              </a:ext>
              <a:ext uri="{C183D7F6-B498-43B3-948B-1728B52AA6E4}">
                <adec:decorative xmlns:adec="http://schemas.microsoft.com/office/drawing/2017/decorative" val="1"/>
              </a:ext>
            </a:extLst>
          </p:cNvPr>
          <p:cNvSpPr/>
          <p:nvPr userDrawn="1"/>
        </p:nvSpPr>
        <p:spPr bwMode="ltGray">
          <a:xfrm>
            <a:off x="8759952" y="0"/>
            <a:ext cx="384048" cy="6858000"/>
          </a:xfrm>
          <a:prstGeom prst="rect">
            <a:avLst/>
          </a:prstGeom>
          <a:solidFill>
            <a:srgbClr val="0000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pex New Book" panose="02010600040501010103" pitchFamily="2" charset="0"/>
              <a:ea typeface="Apex New Book" panose="02010600040501010103" pitchFamily="2" charset="0"/>
              <a:cs typeface="Apex New Book" panose="02010600040501010103" pitchFamily="2" charset="0"/>
            </a:endParaRPr>
          </a:p>
        </p:txBody>
      </p:sp>
      <p:pic>
        <p:nvPicPr>
          <p:cNvPr id="12" name="Graphic 11">
            <a:extLst>
              <a:ext uri="{FF2B5EF4-FFF2-40B4-BE49-F238E27FC236}">
                <a16:creationId xmlns:a16="http://schemas.microsoft.com/office/drawing/2014/main" id="{4F9CEADD-6ED1-40D4-8513-C794C18168EB}"/>
              </a:ext>
              <a:ext uri="{C183D7F6-B498-43B3-948B-1728B52AA6E4}">
                <adec:decorative xmlns:adec="http://schemas.microsoft.com/office/drawing/2017/decorative" val="1"/>
              </a:ext>
            </a:extLst>
          </p:cNvPr>
          <p:cNvPicPr>
            <a:picLocks noChangeAspect="1"/>
          </p:cNvPicPr>
          <p:nvPr userDrawn="1"/>
        </p:nvPicPr>
        <p:blipFill>
          <a:blip r:embed="rId31">
            <a:extLst>
              <a:ext uri="{96DAC541-7B7A-43D3-8B79-37D633B846F1}">
                <asvg:svgBlip xmlns:asvg="http://schemas.microsoft.com/office/drawing/2016/SVG/main" r:embed="rId32"/>
              </a:ext>
            </a:extLst>
          </a:blip>
          <a:stretch>
            <a:fillRect/>
          </a:stretch>
        </p:blipFill>
        <p:spPr>
          <a:xfrm>
            <a:off x="329184" y="6400800"/>
            <a:ext cx="2194560" cy="188002"/>
          </a:xfrm>
          <a:prstGeom prst="rect">
            <a:avLst/>
          </a:prstGeom>
        </p:spPr>
      </p:pic>
      <p:sp>
        <p:nvSpPr>
          <p:cNvPr id="6" name="Slide Number Placeholder 5">
            <a:extLst>
              <a:ext uri="{FF2B5EF4-FFF2-40B4-BE49-F238E27FC236}">
                <a16:creationId xmlns:a16="http://schemas.microsoft.com/office/drawing/2014/main" id="{B47DBFDB-C705-401A-B5DC-65A4AD843112}"/>
              </a:ext>
            </a:extLst>
          </p:cNvPr>
          <p:cNvSpPr>
            <a:spLocks noGrp="1"/>
          </p:cNvSpPr>
          <p:nvPr>
            <p:ph type="sldNum" sz="quarter" idx="4"/>
          </p:nvPr>
        </p:nvSpPr>
        <p:spPr>
          <a:xfrm>
            <a:off x="8759952" y="6464808"/>
            <a:ext cx="384048" cy="393192"/>
          </a:xfrm>
          <a:prstGeom prst="rect">
            <a:avLst/>
          </a:prstGeom>
        </p:spPr>
        <p:txBody>
          <a:bodyPr vert="horz" lIns="0" tIns="0" rIns="0" bIns="0" rtlCol="0" anchor="t" anchorCtr="0">
            <a:noAutofit/>
          </a:bodyPr>
          <a:lstStyle>
            <a:lvl1pPr algn="ctr">
              <a:defRPr sz="750">
                <a:solidFill>
                  <a:schemeClr val="bg1"/>
                </a:solidFill>
              </a:defRPr>
            </a:lvl1pPr>
          </a:lstStyle>
          <a:p>
            <a:fld id="{E1F70E87-4818-48F4-88E2-E301CB903448}" type="slidenum">
              <a:rPr lang="en-US" smtClean="0"/>
              <a:pPr/>
              <a:t>‹#›</a:t>
            </a:fld>
            <a:endParaRPr lang="en-US" dirty="0"/>
          </a:p>
        </p:txBody>
      </p:sp>
    </p:spTree>
    <p:extLst>
      <p:ext uri="{BB962C8B-B14F-4D97-AF65-F5344CB8AC3E}">
        <p14:creationId xmlns:p14="http://schemas.microsoft.com/office/powerpoint/2010/main" val="1657713690"/>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 id="2147483672" r:id="rId16"/>
    <p:sldLayoutId id="2147483673" r:id="rId17"/>
    <p:sldLayoutId id="2147483674" r:id="rId18"/>
    <p:sldLayoutId id="2147483675" r:id="rId19"/>
    <p:sldLayoutId id="2147483676" r:id="rId20"/>
    <p:sldLayoutId id="2147483677" r:id="rId21"/>
    <p:sldLayoutId id="2147483678" r:id="rId22"/>
    <p:sldLayoutId id="2147483679" r:id="rId23"/>
    <p:sldLayoutId id="2147483680" r:id="rId24"/>
    <p:sldLayoutId id="2147483681" r:id="rId25"/>
    <p:sldLayoutId id="2147483682" r:id="rId26"/>
    <p:sldLayoutId id="2147483683" r:id="rId27"/>
    <p:sldLayoutId id="2147483684" r:id="rId28"/>
    <p:sldLayoutId id="2147483685" r:id="rId29"/>
  </p:sldLayoutIdLst>
  <p:hf hdr="0" dt="0"/>
  <p:txStyles>
    <p:titleStyle>
      <a:lvl1pPr algn="l" defTabSz="685800" rtl="0" eaLnBrk="1" latinLnBrk="0" hangingPunct="1">
        <a:lnSpc>
          <a:spcPct val="90000"/>
        </a:lnSpc>
        <a:spcBef>
          <a:spcPct val="0"/>
        </a:spcBef>
        <a:buNone/>
        <a:defRPr sz="2700" b="0" kern="1200">
          <a:solidFill>
            <a:schemeClr val="accent3"/>
          </a:solidFill>
          <a:latin typeface="+mn-lt"/>
          <a:ea typeface="Apex New Medium" panose="02010600040501010103" pitchFamily="2" charset="0"/>
          <a:cs typeface="Apex New Medium" panose="02010600040501010103" pitchFamily="2" charset="0"/>
        </a:defRPr>
      </a:lvl1pPr>
    </p:titleStyle>
    <p:bodyStyle>
      <a:lvl1pPr marL="128588" indent="-128588" algn="l" defTabSz="685800" rtl="0" eaLnBrk="1" latinLnBrk="0" hangingPunct="1">
        <a:lnSpc>
          <a:spcPct val="110000"/>
        </a:lnSpc>
        <a:spcBef>
          <a:spcPts val="675"/>
        </a:spcBef>
        <a:buFont typeface="Arial" panose="020B0604020202020204" pitchFamily="34" charset="0"/>
        <a:buChar char="•"/>
        <a:defRPr sz="1350" b="0" kern="1200">
          <a:solidFill>
            <a:srgbClr val="585858"/>
          </a:solidFill>
          <a:latin typeface="+mj-lt"/>
          <a:ea typeface="Apex New Book" panose="02010600040501010103" pitchFamily="2" charset="0"/>
          <a:cs typeface="Apex New Book" panose="02010600040501010103" pitchFamily="2" charset="0"/>
        </a:defRPr>
      </a:lvl1pPr>
      <a:lvl2pPr marL="255985" indent="-127397" algn="l" defTabSz="685800" rtl="0" eaLnBrk="1" latinLnBrk="0" hangingPunct="1">
        <a:lnSpc>
          <a:spcPct val="130000"/>
        </a:lnSpc>
        <a:spcBef>
          <a:spcPts val="675"/>
        </a:spcBef>
        <a:buFont typeface="Verdana" panose="020B0604030504040204" pitchFamily="34" charset="0"/>
        <a:buChar char="–"/>
        <a:defRPr sz="1200" kern="1200">
          <a:solidFill>
            <a:srgbClr val="585858"/>
          </a:solidFill>
          <a:latin typeface="+mn-lt"/>
          <a:ea typeface="Apex New Book" panose="02010600040501010103" pitchFamily="2" charset="0"/>
          <a:cs typeface="Apex New Book" panose="02010600040501010103" pitchFamily="2" charset="0"/>
        </a:defRPr>
      </a:lvl2pPr>
      <a:lvl3pPr marL="384572" indent="-128588" algn="l" defTabSz="685800" rtl="0" eaLnBrk="1" latinLnBrk="0" hangingPunct="1">
        <a:lnSpc>
          <a:spcPct val="130000"/>
        </a:lnSpc>
        <a:spcBef>
          <a:spcPts val="375"/>
        </a:spcBef>
        <a:buFont typeface="Arial" panose="020B0604020202020204" pitchFamily="34" charset="0"/>
        <a:buChar char="•"/>
        <a:defRPr sz="1050" kern="1200">
          <a:solidFill>
            <a:srgbClr val="585858"/>
          </a:solidFill>
          <a:latin typeface="+mn-lt"/>
          <a:ea typeface="Apex New Book" panose="02010600040501010103" pitchFamily="2" charset="0"/>
          <a:cs typeface="Apex New Book" panose="02010600040501010103" pitchFamily="2" charset="0"/>
        </a:defRPr>
      </a:lvl3pPr>
      <a:lvl4pPr marL="516731" indent="-128588" algn="l" defTabSz="685800" rtl="0" eaLnBrk="1" latinLnBrk="0" hangingPunct="1">
        <a:lnSpc>
          <a:spcPct val="130000"/>
        </a:lnSpc>
        <a:spcBef>
          <a:spcPts val="375"/>
        </a:spcBef>
        <a:buFont typeface="Verdana" panose="020B0604030504040204" pitchFamily="34" charset="0"/>
        <a:buChar char="–"/>
        <a:defRPr sz="1050" kern="1200">
          <a:solidFill>
            <a:srgbClr val="585858"/>
          </a:solidFill>
          <a:latin typeface="+mn-lt"/>
          <a:ea typeface="Apex New Book" panose="02010600040501010103" pitchFamily="2" charset="0"/>
          <a:cs typeface="Apex New Book" panose="02010600040501010103" pitchFamily="2" charset="0"/>
        </a:defRPr>
      </a:lvl4pPr>
      <a:lvl5pPr marL="644129" indent="-127397" algn="l" defTabSz="685800" rtl="0" eaLnBrk="1" latinLnBrk="0" hangingPunct="1">
        <a:lnSpc>
          <a:spcPct val="130000"/>
        </a:lnSpc>
        <a:spcBef>
          <a:spcPts val="375"/>
        </a:spcBef>
        <a:buFont typeface="Arial" panose="020B0604020202020204" pitchFamily="34" charset="0"/>
        <a:buChar char="•"/>
        <a:defRPr sz="1050" kern="1200">
          <a:solidFill>
            <a:srgbClr val="585858"/>
          </a:solidFill>
          <a:latin typeface="+mn-lt"/>
          <a:ea typeface="Apex New Book" panose="02010600040501010103" pitchFamily="2" charset="0"/>
          <a:cs typeface="Apex New Book" panose="02010600040501010103" pitchFamily="2"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050" kern="1200">
          <a:solidFill>
            <a:schemeClr val="tx1"/>
          </a:solidFill>
          <a:latin typeface="+mn-lt"/>
          <a:ea typeface="+mn-ea"/>
          <a:cs typeface="+mn-cs"/>
        </a:defRPr>
      </a:lvl1pPr>
      <a:lvl2pPr marL="342900" algn="l" defTabSz="685800" rtl="0" eaLnBrk="1" latinLnBrk="0" hangingPunct="1">
        <a:defRPr sz="1050" kern="1200">
          <a:solidFill>
            <a:schemeClr val="tx1"/>
          </a:solidFill>
          <a:latin typeface="+mn-lt"/>
          <a:ea typeface="+mn-ea"/>
          <a:cs typeface="+mn-cs"/>
        </a:defRPr>
      </a:lvl2pPr>
      <a:lvl3pPr marL="685800" algn="l" defTabSz="685800" rtl="0" eaLnBrk="1" latinLnBrk="0" hangingPunct="1">
        <a:defRPr sz="1050" kern="1200">
          <a:solidFill>
            <a:schemeClr val="tx1"/>
          </a:solidFill>
          <a:latin typeface="+mn-lt"/>
          <a:ea typeface="+mn-ea"/>
          <a:cs typeface="+mn-cs"/>
        </a:defRPr>
      </a:lvl3pPr>
      <a:lvl4pPr marL="1028700" algn="l" defTabSz="685800" rtl="0" eaLnBrk="1" latinLnBrk="0" hangingPunct="1">
        <a:defRPr sz="1050" kern="1200">
          <a:solidFill>
            <a:schemeClr val="tx1"/>
          </a:solidFill>
          <a:latin typeface="+mn-lt"/>
          <a:ea typeface="+mn-ea"/>
          <a:cs typeface="+mn-cs"/>
        </a:defRPr>
      </a:lvl4pPr>
      <a:lvl5pPr marL="1371600" algn="l" defTabSz="685800" rtl="0" eaLnBrk="1" latinLnBrk="0" hangingPunct="1">
        <a:defRPr sz="1050" kern="1200">
          <a:solidFill>
            <a:schemeClr val="tx1"/>
          </a:solidFill>
          <a:latin typeface="+mn-lt"/>
          <a:ea typeface="+mn-ea"/>
          <a:cs typeface="+mn-cs"/>
        </a:defRPr>
      </a:lvl5pPr>
      <a:lvl6pPr marL="1714500" algn="l" defTabSz="685800" rtl="0" eaLnBrk="1" latinLnBrk="0" hangingPunct="1">
        <a:defRPr sz="1050" kern="1200">
          <a:solidFill>
            <a:schemeClr val="tx1"/>
          </a:solidFill>
          <a:latin typeface="+mn-lt"/>
          <a:ea typeface="+mn-ea"/>
          <a:cs typeface="+mn-cs"/>
        </a:defRPr>
      </a:lvl6pPr>
      <a:lvl7pPr marL="2057400" algn="l" defTabSz="685800" rtl="0" eaLnBrk="1" latinLnBrk="0" hangingPunct="1">
        <a:defRPr sz="1050" kern="1200">
          <a:solidFill>
            <a:schemeClr val="tx1"/>
          </a:solidFill>
          <a:latin typeface="+mn-lt"/>
          <a:ea typeface="+mn-ea"/>
          <a:cs typeface="+mn-cs"/>
        </a:defRPr>
      </a:lvl7pPr>
      <a:lvl8pPr marL="2400300" algn="l" defTabSz="685800" rtl="0" eaLnBrk="1" latinLnBrk="0" hangingPunct="1">
        <a:defRPr sz="1050" kern="1200">
          <a:solidFill>
            <a:schemeClr val="tx1"/>
          </a:solidFill>
          <a:latin typeface="+mn-lt"/>
          <a:ea typeface="+mn-ea"/>
          <a:cs typeface="+mn-cs"/>
        </a:defRPr>
      </a:lvl8pPr>
      <a:lvl9pPr marL="2743200" algn="l" defTabSz="68580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547EBF"/>
          </p15:clr>
        </p15:guide>
        <p15:guide id="2" pos="3773">
          <p15:clr>
            <a:srgbClr val="547EBF"/>
          </p15:clr>
        </p15:guide>
        <p15:guide id="3" pos="312">
          <p15:clr>
            <a:srgbClr val="F26B43"/>
          </p15:clr>
        </p15:guide>
        <p15:guide id="4" pos="7224">
          <p15:clr>
            <a:srgbClr val="F26B43"/>
          </p15:clr>
        </p15:guide>
        <p15:guide id="5" orient="horz" pos="4143">
          <p15:clr>
            <a:srgbClr val="F26B43"/>
          </p15:clr>
        </p15:guide>
        <p15:guide id="6" orient="horz" pos="828">
          <p15:clr>
            <a:srgbClr val="F26B43"/>
          </p15:clr>
        </p15:guide>
        <p15:guide id="7" orient="horz" pos="1262">
          <p15:clr>
            <a:srgbClr val="F26B43"/>
          </p15:clr>
        </p15:guide>
        <p15:guide id="8" orient="horz" pos="3860">
          <p15:clr>
            <a:srgbClr val="F26B43"/>
          </p15:clr>
        </p15:guide>
        <p15:guide id="9" pos="3888">
          <p15:clr>
            <a:srgbClr val="9FCC3B"/>
          </p15:clr>
        </p15:guide>
        <p15:guide id="10" pos="3653">
          <p15:clr>
            <a:srgbClr val="9FCC3B"/>
          </p15:clr>
        </p15:guide>
        <p15:guide id="11" pos="2482">
          <p15:clr>
            <a:srgbClr val="5ACBF0"/>
          </p15:clr>
        </p15:guide>
        <p15:guide id="12" pos="2685">
          <p15:clr>
            <a:srgbClr val="5ACBF0"/>
          </p15:clr>
        </p15:guide>
        <p15:guide id="13" pos="4851">
          <p15:clr>
            <a:srgbClr val="5ACBF0"/>
          </p15:clr>
        </p15:guide>
        <p15:guide id="14" pos="5055">
          <p15:clr>
            <a:srgbClr val="5ACBF0"/>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hyperlink" Target="https://www.cdc.gov/poxvirus/monkeypox/clinicians/clinical-recognition.html" TargetMode="Externa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hyperlink" Target="https://www.immunize.org/photos/chickenpox-photos.asp" TargetMode="Externa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hyperlink" Target="https://www.immunize.org/photos/zoster-photos.asp" TargetMode="Externa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hyperlink" Target="https://www.medicinenet.com/image-collection/nickel_contact_dermatitis_picture/picture.htm" TargetMode="Externa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hyperlink" Target="https://www.cdc.gov/std/syphilis/images.htm" TargetMode="Externa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C547CD-A64F-4E19-855C-0FB38B5E39B1}"/>
              </a:ext>
            </a:extLst>
          </p:cNvPr>
          <p:cNvSpPr>
            <a:spLocks noGrp="1"/>
          </p:cNvSpPr>
          <p:nvPr>
            <p:ph type="title"/>
          </p:nvPr>
        </p:nvSpPr>
        <p:spPr>
          <a:xfrm>
            <a:off x="58918" y="156328"/>
            <a:ext cx="8458200" cy="4949072"/>
          </a:xfrm>
        </p:spPr>
        <p:txBody>
          <a:bodyPr>
            <a:normAutofit/>
          </a:bodyPr>
          <a:lstStyle/>
          <a:p>
            <a:br>
              <a:rPr lang="en-US" sz="2000" dirty="0"/>
            </a:br>
            <a:r>
              <a:rPr lang="en-US" sz="2000" dirty="0"/>
              <a:t> </a:t>
            </a:r>
          </a:p>
        </p:txBody>
      </p:sp>
      <p:sp>
        <p:nvSpPr>
          <p:cNvPr id="2" name="TextBox 1">
            <a:extLst>
              <a:ext uri="{FF2B5EF4-FFF2-40B4-BE49-F238E27FC236}">
                <a16:creationId xmlns:a16="http://schemas.microsoft.com/office/drawing/2014/main" id="{8551BA00-D014-45C2-8B14-704D6FC6551F}"/>
              </a:ext>
            </a:extLst>
          </p:cNvPr>
          <p:cNvSpPr txBox="1"/>
          <p:nvPr/>
        </p:nvSpPr>
        <p:spPr>
          <a:xfrm>
            <a:off x="6324600" y="6471821"/>
            <a:ext cx="2667000" cy="381000"/>
          </a:xfrm>
          <a:prstGeom prst="rect">
            <a:avLst/>
          </a:prstGeom>
          <a:noFill/>
        </p:spPr>
        <p:txBody>
          <a:bodyPr wrap="square" lIns="0" tIns="0" rIns="0" bIns="0" rtlCol="0">
            <a:noAutofit/>
          </a:bodyPr>
          <a:lstStyle/>
          <a:p>
            <a:pPr algn="l"/>
            <a:r>
              <a:rPr lang="en-US" sz="1200" dirty="0">
                <a:solidFill>
                  <a:srgbClr val="585858"/>
                </a:solidFill>
              </a:rPr>
              <a:t>Infection Prevention &amp; Control</a:t>
            </a:r>
          </a:p>
        </p:txBody>
      </p:sp>
      <p:sp>
        <p:nvSpPr>
          <p:cNvPr id="7" name="Content Placeholder 2">
            <a:extLst>
              <a:ext uri="{FF2B5EF4-FFF2-40B4-BE49-F238E27FC236}">
                <a16:creationId xmlns:a16="http://schemas.microsoft.com/office/drawing/2014/main" id="{37ACB3DE-7B14-4448-B600-C0B07022C908}"/>
              </a:ext>
            </a:extLst>
          </p:cNvPr>
          <p:cNvSpPr txBox="1">
            <a:spLocks noGrp="1"/>
          </p:cNvSpPr>
          <p:nvPr>
            <p:ph sz="quarter" idx="13"/>
          </p:nvPr>
        </p:nvSpPr>
        <p:spPr>
          <a:xfrm>
            <a:off x="228601" y="956822"/>
            <a:ext cx="8229600" cy="384377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128588" marR="0" lvl="1" indent="0" algn="ctr" defTabSz="685800" rtl="0" eaLnBrk="1" fontAlgn="auto" latinLnBrk="0" hangingPunct="1">
              <a:lnSpc>
                <a:spcPct val="130000"/>
              </a:lnSpc>
              <a:spcBef>
                <a:spcPts val="675"/>
              </a:spcBef>
              <a:spcAft>
                <a:spcPts val="0"/>
              </a:spcAft>
              <a:buClrTx/>
              <a:buSzTx/>
              <a:buNone/>
              <a:tabLst/>
              <a:defRPr/>
            </a:pPr>
            <a:r>
              <a:rPr lang="en-US" sz="4800" dirty="0">
                <a:solidFill>
                  <a:srgbClr val="00B0F0"/>
                </a:solidFill>
              </a:rPr>
              <a:t>Monkey Pox </a:t>
            </a:r>
          </a:p>
          <a:p>
            <a:pPr marL="128588" marR="0" lvl="1" indent="0" algn="ctr" defTabSz="685800" rtl="0" eaLnBrk="1" fontAlgn="auto" latinLnBrk="0" hangingPunct="1">
              <a:lnSpc>
                <a:spcPct val="130000"/>
              </a:lnSpc>
              <a:spcBef>
                <a:spcPts val="675"/>
              </a:spcBef>
              <a:spcAft>
                <a:spcPts val="0"/>
              </a:spcAft>
              <a:buClrTx/>
              <a:buSzTx/>
              <a:buNone/>
              <a:tabLst/>
              <a:defRPr/>
            </a:pPr>
            <a:r>
              <a:rPr lang="en-US" sz="4800" dirty="0">
                <a:solidFill>
                  <a:srgbClr val="00B0F0"/>
                </a:solidFill>
              </a:rPr>
              <a:t>Versus </a:t>
            </a:r>
          </a:p>
          <a:p>
            <a:pPr marL="128588" marR="0" lvl="1" indent="0" algn="ctr" defTabSz="685800" rtl="0" eaLnBrk="1" fontAlgn="auto" latinLnBrk="0" hangingPunct="1">
              <a:lnSpc>
                <a:spcPct val="130000"/>
              </a:lnSpc>
              <a:spcBef>
                <a:spcPts val="675"/>
              </a:spcBef>
              <a:spcAft>
                <a:spcPts val="0"/>
              </a:spcAft>
              <a:buClrTx/>
              <a:buSzTx/>
              <a:buNone/>
              <a:tabLst/>
              <a:defRPr/>
            </a:pPr>
            <a:r>
              <a:rPr lang="en-US" sz="4800" dirty="0">
                <a:solidFill>
                  <a:srgbClr val="00B0F0"/>
                </a:solidFill>
              </a:rPr>
              <a:t>Other Common Rashes</a:t>
            </a:r>
          </a:p>
          <a:p>
            <a:pPr lvl="1">
              <a:lnSpc>
                <a:spcPct val="100000"/>
              </a:lnSpc>
              <a:spcBef>
                <a:spcPts val="0"/>
              </a:spcBef>
            </a:pPr>
            <a:endParaRPr lang="en-US" sz="1200" dirty="0"/>
          </a:p>
        </p:txBody>
      </p:sp>
    </p:spTree>
    <p:extLst>
      <p:ext uri="{BB962C8B-B14F-4D97-AF65-F5344CB8AC3E}">
        <p14:creationId xmlns:p14="http://schemas.microsoft.com/office/powerpoint/2010/main" val="657830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C547CD-A64F-4E19-855C-0FB38B5E39B1}"/>
              </a:ext>
            </a:extLst>
          </p:cNvPr>
          <p:cNvSpPr>
            <a:spLocks noGrp="1"/>
          </p:cNvSpPr>
          <p:nvPr>
            <p:ph type="title"/>
          </p:nvPr>
        </p:nvSpPr>
        <p:spPr>
          <a:xfrm>
            <a:off x="58918" y="156328"/>
            <a:ext cx="8458200" cy="685800"/>
          </a:xfrm>
        </p:spPr>
        <p:txBody>
          <a:bodyPr>
            <a:normAutofit/>
          </a:bodyPr>
          <a:lstStyle/>
          <a:p>
            <a:r>
              <a:rPr lang="en-US" sz="2800" dirty="0"/>
              <a:t>    Monkey Pox</a:t>
            </a:r>
            <a:br>
              <a:rPr lang="en-US" sz="2000" dirty="0"/>
            </a:br>
            <a:r>
              <a:rPr lang="en-US" sz="2000" dirty="0"/>
              <a:t> </a:t>
            </a:r>
          </a:p>
        </p:txBody>
      </p:sp>
      <p:sp>
        <p:nvSpPr>
          <p:cNvPr id="2" name="TextBox 1">
            <a:extLst>
              <a:ext uri="{FF2B5EF4-FFF2-40B4-BE49-F238E27FC236}">
                <a16:creationId xmlns:a16="http://schemas.microsoft.com/office/drawing/2014/main" id="{8551BA00-D014-45C2-8B14-704D6FC6551F}"/>
              </a:ext>
            </a:extLst>
          </p:cNvPr>
          <p:cNvSpPr txBox="1"/>
          <p:nvPr/>
        </p:nvSpPr>
        <p:spPr>
          <a:xfrm>
            <a:off x="6324600" y="6471821"/>
            <a:ext cx="2667000" cy="381000"/>
          </a:xfrm>
          <a:prstGeom prst="rect">
            <a:avLst/>
          </a:prstGeom>
          <a:noFill/>
        </p:spPr>
        <p:txBody>
          <a:bodyPr wrap="square" lIns="0" tIns="0" rIns="0" bIns="0" rtlCol="0">
            <a:noAutofit/>
          </a:bodyPr>
          <a:lstStyle/>
          <a:p>
            <a:pPr algn="l"/>
            <a:r>
              <a:rPr lang="en-US" sz="1200" dirty="0">
                <a:solidFill>
                  <a:srgbClr val="585858"/>
                </a:solidFill>
              </a:rPr>
              <a:t>Infection Prevention &amp; Control</a:t>
            </a:r>
          </a:p>
        </p:txBody>
      </p:sp>
      <p:sp>
        <p:nvSpPr>
          <p:cNvPr id="7" name="Content Placeholder 2">
            <a:extLst>
              <a:ext uri="{FF2B5EF4-FFF2-40B4-BE49-F238E27FC236}">
                <a16:creationId xmlns:a16="http://schemas.microsoft.com/office/drawing/2014/main" id="{37ACB3DE-7B14-4448-B600-C0B07022C908}"/>
              </a:ext>
            </a:extLst>
          </p:cNvPr>
          <p:cNvSpPr txBox="1">
            <a:spLocks noGrp="1"/>
          </p:cNvSpPr>
          <p:nvPr>
            <p:ph sz="quarter" idx="13"/>
          </p:nvPr>
        </p:nvSpPr>
        <p:spPr>
          <a:xfrm>
            <a:off x="170436" y="762000"/>
            <a:ext cx="8458200" cy="5364163"/>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Monkey Pox Photos- </a:t>
            </a:r>
            <a:r>
              <a:rPr lang="en-US" sz="1800" dirty="0">
                <a:effectLst/>
                <a:latin typeface="Calibri" panose="020F0502020204030204" pitchFamily="34" charset="0"/>
                <a:ea typeface="Calibri" panose="020F0502020204030204" pitchFamily="34" charset="0"/>
                <a:hlinkClick r:id="rId2"/>
              </a:rPr>
              <a:t>https://www.cdc.gov/poxvirus/monkeypox/clinicians/clinical-recognition.html</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200" b="1" dirty="0">
                <a:effectLst/>
                <a:latin typeface="Calibri" panose="020F0502020204030204" pitchFamily="34" charset="0"/>
                <a:ea typeface="Calibri" panose="020F0502020204030204" pitchFamily="34" charset="0"/>
                <a:cs typeface="Calibri" panose="020F0502020204030204" pitchFamily="34" charset="0"/>
              </a:rPr>
              <a:t>Key Characteristics: </a:t>
            </a:r>
          </a:p>
          <a:p>
            <a:pPr algn="l">
              <a:buFont typeface="Arial" panose="020B0604020202020204" pitchFamily="34" charset="0"/>
              <a:buChar char="•"/>
            </a:pPr>
            <a:r>
              <a:rPr lang="en-US" sz="2200" i="0" dirty="0">
                <a:solidFill>
                  <a:srgbClr val="000000"/>
                </a:solidFill>
                <a:effectLst/>
                <a:latin typeface="Calibri" panose="020F0502020204030204" pitchFamily="34" charset="0"/>
                <a:cs typeface="Calibri" panose="020F0502020204030204" pitchFamily="34" charset="0"/>
              </a:rPr>
              <a:t>Rash that may be located on or near the genitals (penis, testicles, labia, and vagina) or anus (butthole) but could also be on other areas like the hands, feet, chest, face, or mouth.</a:t>
            </a:r>
          </a:p>
          <a:p>
            <a:r>
              <a:rPr lang="en-US" sz="2200" dirty="0">
                <a:latin typeface="Calibri" panose="020F0502020204030204" pitchFamily="34" charset="0"/>
                <a:cs typeface="Calibri" panose="020F0502020204030204" pitchFamily="34" charset="0"/>
              </a:rPr>
              <a:t>Lesions are deep-seated, firm, or hard and well-circumscribed.</a:t>
            </a:r>
          </a:p>
          <a:p>
            <a:r>
              <a:rPr lang="en-US" sz="2200" dirty="0">
                <a:latin typeface="Calibri" panose="020F0502020204030204" pitchFamily="34" charset="0"/>
                <a:cs typeface="Calibri" panose="020F0502020204030204" pitchFamily="34" charset="0"/>
              </a:rPr>
              <a:t>Lesions described as painful until they become crusty and/or itchy</a:t>
            </a:r>
          </a:p>
          <a:p>
            <a:r>
              <a:rPr lang="en-US" sz="2200" dirty="0">
                <a:latin typeface="Calibri" panose="020F0502020204030204" pitchFamily="34" charset="0"/>
                <a:cs typeface="Calibri" panose="020F0502020204030204" pitchFamily="34" charset="0"/>
              </a:rPr>
              <a:t>Lesions may umbilicate or become confluent and progress into scabs</a:t>
            </a:r>
          </a:p>
          <a:p>
            <a:r>
              <a:rPr lang="en-US" sz="2200" dirty="0">
                <a:latin typeface="Calibri" panose="020F0502020204030204" pitchFamily="34" charset="0"/>
                <a:cs typeface="Calibri" panose="020F0502020204030204" pitchFamily="34" charset="0"/>
              </a:rPr>
              <a:t>New lymphadenopathy </a:t>
            </a:r>
          </a:p>
          <a:p>
            <a:pPr algn="l">
              <a:buFont typeface="Arial" panose="020B0604020202020204" pitchFamily="34" charset="0"/>
              <a:buChar char="•"/>
            </a:pPr>
            <a:r>
              <a:rPr lang="en-US" sz="2200" dirty="0">
                <a:effectLst/>
                <a:latin typeface="Calibri" panose="020F0502020204030204" pitchFamily="34" charset="0"/>
                <a:ea typeface="Calibri" panose="020F0502020204030204" pitchFamily="34" charset="0"/>
                <a:cs typeface="Calibri" panose="020F0502020204030204" pitchFamily="34" charset="0"/>
              </a:rPr>
              <a:t>If you have a patient with monkeypox, test for routine sexually transmitted diseases including syphilis.</a:t>
            </a:r>
          </a:p>
          <a:p>
            <a:pPr algn="l">
              <a:buFont typeface="Arial" panose="020B0604020202020204" pitchFamily="34" charset="0"/>
              <a:buChar char="•"/>
            </a:pPr>
            <a:r>
              <a:rPr lang="en-US" sz="2200" dirty="0">
                <a:effectLst/>
                <a:latin typeface="Calibri" panose="020F0502020204030204" pitchFamily="34" charset="0"/>
                <a:ea typeface="Calibri" panose="020F0502020204030204" pitchFamily="34" charset="0"/>
                <a:cs typeface="Calibri" panose="020F0502020204030204" pitchFamily="34" charset="0"/>
              </a:rPr>
              <a:t>If your patient has a positive test for a STI, do not assume monkeypox is ruled out.  </a:t>
            </a:r>
          </a:p>
          <a:p>
            <a:pPr algn="l">
              <a:buFont typeface="Arial" panose="020B0604020202020204" pitchFamily="34" charset="0"/>
              <a:buChar char="•"/>
            </a:pPr>
            <a:r>
              <a:rPr lang="en-US" sz="2200" dirty="0">
                <a:effectLst/>
                <a:latin typeface="Calibri" panose="020F0502020204030204" pitchFamily="34" charset="0"/>
                <a:ea typeface="Calibri" panose="020F0502020204030204" pitchFamily="34" charset="0"/>
                <a:cs typeface="Calibri" panose="020F0502020204030204" pitchFamily="34" charset="0"/>
              </a:rPr>
              <a:t>I</a:t>
            </a:r>
            <a:r>
              <a:rPr lang="en-US" sz="2200" dirty="0">
                <a:latin typeface="Calibri" panose="020F0502020204030204" pitchFamily="34" charset="0"/>
                <a:ea typeface="Calibri" panose="020F0502020204030204" pitchFamily="34" charset="0"/>
                <a:cs typeface="Calibri" panose="020F0502020204030204" pitchFamily="34" charset="0"/>
              </a:rPr>
              <a:t>f rash is present, test for monkey pox also if </a:t>
            </a:r>
            <a:r>
              <a:rPr lang="en-US" sz="2200" dirty="0">
                <a:effectLst/>
                <a:latin typeface="Calibri" panose="020F0502020204030204" pitchFamily="34" charset="0"/>
                <a:ea typeface="Calibri" panose="020F0502020204030204" pitchFamily="34" charset="0"/>
                <a:cs typeface="Calibri" panose="020F0502020204030204" pitchFamily="34" charset="0"/>
              </a:rPr>
              <a:t>secondary syphilis, HSV or primary HIV infection is suspected.    </a:t>
            </a:r>
          </a:p>
          <a:p>
            <a:pPr marL="0" marR="0" indent="0">
              <a:spcBef>
                <a:spcPts val="0"/>
              </a:spcBef>
              <a:spcAft>
                <a:spcPts val="0"/>
              </a:spcAft>
              <a:buNone/>
            </a:pPr>
            <a:endParaRPr lang="en-US" sz="22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endParaRPr lang="en-US" sz="1800" b="1" dirty="0">
              <a:latin typeface="Calibri" panose="020F0502020204030204" pitchFamily="34" charset="0"/>
              <a:ea typeface="Calibri" panose="020F0502020204030204" pitchFamily="34"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128588" marR="0" lvl="1" indent="0" algn="l" defTabSz="685800" rtl="0" eaLnBrk="1" fontAlgn="auto" latinLnBrk="0" hangingPunct="1">
              <a:lnSpc>
                <a:spcPct val="130000"/>
              </a:lnSpc>
              <a:spcBef>
                <a:spcPts val="675"/>
              </a:spcBef>
              <a:spcAft>
                <a:spcPts val="0"/>
              </a:spcAft>
              <a:buClrTx/>
              <a:buSzTx/>
              <a:buNone/>
              <a:tabLst/>
              <a:defRPr/>
            </a:pPr>
            <a:endParaRPr lang="en-US" sz="4800" dirty="0">
              <a:solidFill>
                <a:prstClr val="black"/>
              </a:solidFill>
            </a:endParaRPr>
          </a:p>
          <a:p>
            <a:pPr lvl="1">
              <a:lnSpc>
                <a:spcPct val="100000"/>
              </a:lnSpc>
              <a:spcBef>
                <a:spcPts val="0"/>
              </a:spcBef>
            </a:pPr>
            <a:endParaRPr lang="en-US" sz="1200" dirty="0"/>
          </a:p>
        </p:txBody>
      </p:sp>
    </p:spTree>
    <p:extLst>
      <p:ext uri="{BB962C8B-B14F-4D97-AF65-F5344CB8AC3E}">
        <p14:creationId xmlns:p14="http://schemas.microsoft.com/office/powerpoint/2010/main" val="2609588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C547CD-A64F-4E19-855C-0FB38B5E39B1}"/>
              </a:ext>
            </a:extLst>
          </p:cNvPr>
          <p:cNvSpPr>
            <a:spLocks noGrp="1"/>
          </p:cNvSpPr>
          <p:nvPr>
            <p:ph type="title"/>
          </p:nvPr>
        </p:nvSpPr>
        <p:spPr>
          <a:xfrm>
            <a:off x="58918" y="156328"/>
            <a:ext cx="8458200" cy="685800"/>
          </a:xfrm>
        </p:spPr>
        <p:txBody>
          <a:bodyPr>
            <a:normAutofit/>
          </a:bodyPr>
          <a:lstStyle/>
          <a:p>
            <a:r>
              <a:rPr lang="en-US" sz="2800" dirty="0"/>
              <a:t>    Varicella- Zoster (Shingles)</a:t>
            </a:r>
            <a:br>
              <a:rPr lang="en-US" sz="2800" dirty="0"/>
            </a:br>
            <a:r>
              <a:rPr lang="en-US" sz="2000" dirty="0"/>
              <a:t> </a:t>
            </a:r>
          </a:p>
        </p:txBody>
      </p:sp>
      <p:sp>
        <p:nvSpPr>
          <p:cNvPr id="2" name="TextBox 1">
            <a:extLst>
              <a:ext uri="{FF2B5EF4-FFF2-40B4-BE49-F238E27FC236}">
                <a16:creationId xmlns:a16="http://schemas.microsoft.com/office/drawing/2014/main" id="{8551BA00-D014-45C2-8B14-704D6FC6551F}"/>
              </a:ext>
            </a:extLst>
          </p:cNvPr>
          <p:cNvSpPr txBox="1"/>
          <p:nvPr/>
        </p:nvSpPr>
        <p:spPr>
          <a:xfrm>
            <a:off x="6324600" y="6471821"/>
            <a:ext cx="2667000" cy="381000"/>
          </a:xfrm>
          <a:prstGeom prst="rect">
            <a:avLst/>
          </a:prstGeom>
          <a:noFill/>
        </p:spPr>
        <p:txBody>
          <a:bodyPr wrap="square" lIns="0" tIns="0" rIns="0" bIns="0" rtlCol="0">
            <a:noAutofit/>
          </a:bodyPr>
          <a:lstStyle/>
          <a:p>
            <a:pPr algn="l"/>
            <a:r>
              <a:rPr lang="en-US" sz="1200" dirty="0">
                <a:solidFill>
                  <a:srgbClr val="585858"/>
                </a:solidFill>
              </a:rPr>
              <a:t>Infection Prevention &amp; Control</a:t>
            </a:r>
          </a:p>
        </p:txBody>
      </p:sp>
      <p:sp>
        <p:nvSpPr>
          <p:cNvPr id="7" name="Content Placeholder 2">
            <a:extLst>
              <a:ext uri="{FF2B5EF4-FFF2-40B4-BE49-F238E27FC236}">
                <a16:creationId xmlns:a16="http://schemas.microsoft.com/office/drawing/2014/main" id="{37ACB3DE-7B14-4448-B600-C0B07022C908}"/>
              </a:ext>
            </a:extLst>
          </p:cNvPr>
          <p:cNvSpPr txBox="1">
            <a:spLocks noGrp="1"/>
          </p:cNvSpPr>
          <p:nvPr>
            <p:ph sz="quarter" idx="13"/>
          </p:nvPr>
        </p:nvSpPr>
        <p:spPr>
          <a:xfrm>
            <a:off x="228600" y="990600"/>
            <a:ext cx="8378825" cy="51355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spcBef>
                <a:spcPts val="0"/>
              </a:spcBef>
              <a:spcAft>
                <a:spcPts val="0"/>
              </a:spcAft>
              <a:buNone/>
            </a:pPr>
            <a:r>
              <a:rPr lang="en-US" sz="2000" dirty="0">
                <a:latin typeface="Calibri" panose="020F0502020204030204" pitchFamily="34" charset="0"/>
                <a:ea typeface="Calibri" panose="020F0502020204030204" pitchFamily="34" charset="0"/>
              </a:rPr>
              <a:t>V</a:t>
            </a:r>
            <a:r>
              <a:rPr lang="en-US" sz="2000" dirty="0">
                <a:effectLst/>
                <a:latin typeface="Calibri" panose="020F0502020204030204" pitchFamily="34" charset="0"/>
                <a:ea typeface="Calibri" panose="020F0502020204030204" pitchFamily="34" charset="0"/>
              </a:rPr>
              <a:t>aricella Photos:  </a:t>
            </a:r>
            <a:r>
              <a:rPr lang="en-US" sz="2000" u="sng" dirty="0">
                <a:solidFill>
                  <a:srgbClr val="0563C1"/>
                </a:solidFill>
                <a:effectLst/>
                <a:latin typeface="Calibri" panose="020F0502020204030204" pitchFamily="34" charset="0"/>
                <a:ea typeface="Calibri" panose="020F0502020204030204" pitchFamily="34" charset="0"/>
                <a:hlinkClick r:id="rId2"/>
              </a:rPr>
              <a:t>https://www.immunize.org/photos/chickenpox-photos.asp</a:t>
            </a:r>
            <a:endParaRPr lang="en-US" sz="2000" dirty="0">
              <a:effectLst/>
              <a:latin typeface="Calibri" panose="020F0502020204030204" pitchFamily="34" charset="0"/>
              <a:ea typeface="Calibri" panose="020F0502020204030204" pitchFamily="34" charset="0"/>
            </a:endParaRPr>
          </a:p>
          <a:p>
            <a:pPr marL="0" marR="0" lvl="0" indent="0">
              <a:spcBef>
                <a:spcPts val="0"/>
              </a:spcBef>
              <a:spcAft>
                <a:spcPts val="0"/>
              </a:spcAft>
              <a:buNone/>
            </a:pP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spcBef>
                <a:spcPts val="0"/>
              </a:spcBef>
              <a:spcAft>
                <a:spcPts val="0"/>
              </a:spcAft>
              <a:buNone/>
            </a:pPr>
            <a:r>
              <a:rPr lang="en-US" sz="2000" b="1" dirty="0">
                <a:latin typeface="Calibri" panose="020F0502020204030204" pitchFamily="34" charset="0"/>
                <a:ea typeface="Times New Roman" panose="02020603050405020304" pitchFamily="18" charset="0"/>
                <a:cs typeface="Times New Roman" panose="02020603050405020304" pitchFamily="18" charset="0"/>
              </a:rPr>
              <a:t>Key Characteristics: </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Rash almost never appears on soles/palms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No lymphadenopathy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Crops of lesions in different stages – monkeypox viruses tend to have all lesions in same stage of development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Rash usually involves the central portion of the body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Patients do not appear as ill as monkeypox patients </a:t>
            </a:r>
            <a:endParaRPr lang="en-US" sz="2000" dirty="0">
              <a:effectLst/>
              <a:latin typeface="Calibri" panose="020F0502020204030204" pitchFamily="34" charset="0"/>
              <a:ea typeface="Calibri" panose="020F0502020204030204" pitchFamily="34" charset="0"/>
            </a:endParaRPr>
          </a:p>
          <a:p>
            <a:pPr marL="128588" marR="0" lvl="1" indent="0" algn="l" defTabSz="685800" rtl="0" eaLnBrk="1" fontAlgn="auto" latinLnBrk="0" hangingPunct="1">
              <a:lnSpc>
                <a:spcPct val="130000"/>
              </a:lnSpc>
              <a:spcBef>
                <a:spcPts val="675"/>
              </a:spcBef>
              <a:spcAft>
                <a:spcPts val="0"/>
              </a:spcAft>
              <a:buClrTx/>
              <a:buSzTx/>
              <a:buNone/>
              <a:tabLst/>
              <a:defRPr/>
            </a:pPr>
            <a:endParaRPr lang="en-US" sz="4800" dirty="0">
              <a:solidFill>
                <a:prstClr val="black"/>
              </a:solidFill>
            </a:endParaRPr>
          </a:p>
          <a:p>
            <a:pPr lvl="1">
              <a:lnSpc>
                <a:spcPct val="100000"/>
              </a:lnSpc>
              <a:spcBef>
                <a:spcPts val="0"/>
              </a:spcBef>
            </a:pPr>
            <a:endParaRPr lang="en-US" sz="1200" dirty="0"/>
          </a:p>
        </p:txBody>
      </p:sp>
    </p:spTree>
    <p:extLst>
      <p:ext uri="{BB962C8B-B14F-4D97-AF65-F5344CB8AC3E}">
        <p14:creationId xmlns:p14="http://schemas.microsoft.com/office/powerpoint/2010/main" val="549332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C547CD-A64F-4E19-855C-0FB38B5E39B1}"/>
              </a:ext>
            </a:extLst>
          </p:cNvPr>
          <p:cNvSpPr>
            <a:spLocks noGrp="1"/>
          </p:cNvSpPr>
          <p:nvPr>
            <p:ph type="title"/>
          </p:nvPr>
        </p:nvSpPr>
        <p:spPr>
          <a:xfrm>
            <a:off x="228600" y="152400"/>
            <a:ext cx="8288518" cy="689728"/>
          </a:xfrm>
        </p:spPr>
        <p:txBody>
          <a:bodyPr>
            <a:noAutofit/>
          </a:bodyPr>
          <a:lstStyle/>
          <a:p>
            <a:br>
              <a:rPr lang="en-US" sz="2800" dirty="0"/>
            </a:br>
            <a:r>
              <a:rPr lang="en-US" sz="2800" dirty="0"/>
              <a:t>      Herpes Simplex Virus (HSV)</a:t>
            </a:r>
            <a:br>
              <a:rPr lang="en-US" sz="2800" dirty="0"/>
            </a:br>
            <a:endParaRPr lang="en-US" sz="2800" dirty="0"/>
          </a:p>
        </p:txBody>
      </p:sp>
      <p:sp>
        <p:nvSpPr>
          <p:cNvPr id="2" name="TextBox 1">
            <a:extLst>
              <a:ext uri="{FF2B5EF4-FFF2-40B4-BE49-F238E27FC236}">
                <a16:creationId xmlns:a16="http://schemas.microsoft.com/office/drawing/2014/main" id="{8551BA00-D014-45C2-8B14-704D6FC6551F}"/>
              </a:ext>
            </a:extLst>
          </p:cNvPr>
          <p:cNvSpPr txBox="1"/>
          <p:nvPr/>
        </p:nvSpPr>
        <p:spPr>
          <a:xfrm>
            <a:off x="6324600" y="6471821"/>
            <a:ext cx="2667000" cy="381000"/>
          </a:xfrm>
          <a:prstGeom prst="rect">
            <a:avLst/>
          </a:prstGeom>
          <a:noFill/>
        </p:spPr>
        <p:txBody>
          <a:bodyPr wrap="square" lIns="0" tIns="0" rIns="0" bIns="0" rtlCol="0">
            <a:noAutofit/>
          </a:bodyPr>
          <a:lstStyle/>
          <a:p>
            <a:pPr algn="l"/>
            <a:r>
              <a:rPr lang="en-US" sz="1200" dirty="0">
                <a:solidFill>
                  <a:srgbClr val="585858"/>
                </a:solidFill>
              </a:rPr>
              <a:t>Infection Prevention &amp; Control</a:t>
            </a:r>
          </a:p>
        </p:txBody>
      </p:sp>
      <p:sp>
        <p:nvSpPr>
          <p:cNvPr id="7" name="Content Placeholder 2">
            <a:extLst>
              <a:ext uri="{FF2B5EF4-FFF2-40B4-BE49-F238E27FC236}">
                <a16:creationId xmlns:a16="http://schemas.microsoft.com/office/drawing/2014/main" id="{37ACB3DE-7B14-4448-B600-C0B07022C908}"/>
              </a:ext>
            </a:extLst>
          </p:cNvPr>
          <p:cNvSpPr txBox="1">
            <a:spLocks noGrp="1"/>
          </p:cNvSpPr>
          <p:nvPr>
            <p:ph sz="quarter" idx="13"/>
          </p:nvPr>
        </p:nvSpPr>
        <p:spPr>
          <a:xfrm>
            <a:off x="228600" y="990600"/>
            <a:ext cx="8378825" cy="51355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nSpc>
                <a:spcPct val="150000"/>
              </a:lnSpc>
              <a:spcBef>
                <a:spcPts val="1200"/>
              </a:spcBef>
              <a:spcAft>
                <a:spcPts val="0"/>
              </a:spcAft>
              <a:buNone/>
            </a:pPr>
            <a:r>
              <a:rPr lang="en-US" sz="2000" dirty="0">
                <a:effectLst/>
                <a:latin typeface="Calibri" panose="020F0502020204030204" pitchFamily="34" charset="0"/>
                <a:ea typeface="Calibri" panose="020F0502020204030204" pitchFamily="34" charset="0"/>
              </a:rPr>
              <a:t>HSV Photos: </a:t>
            </a:r>
            <a:r>
              <a:rPr lang="en-US" sz="2000" u="sng" dirty="0">
                <a:solidFill>
                  <a:srgbClr val="0563C1"/>
                </a:solidFill>
                <a:effectLst/>
                <a:latin typeface="Calibri" panose="020F0502020204030204" pitchFamily="34" charset="0"/>
                <a:ea typeface="Calibri" panose="020F0502020204030204" pitchFamily="34" charset="0"/>
                <a:hlinkClick r:id="rId2"/>
              </a:rPr>
              <a:t>https://www.immunize.org/photos/zoster-photos.asp</a:t>
            </a:r>
            <a:endParaRPr lang="en-US" sz="2000" dirty="0">
              <a:effectLst/>
              <a:latin typeface="Calibri" panose="020F0502020204030204" pitchFamily="34" charset="0"/>
              <a:ea typeface="Calibri" panose="020F0502020204030204" pitchFamily="34" charset="0"/>
            </a:endParaRPr>
          </a:p>
          <a:p>
            <a:pPr marL="0" marR="0" indent="0">
              <a:lnSpc>
                <a:spcPct val="150000"/>
              </a:lnSpc>
              <a:spcBef>
                <a:spcPts val="1200"/>
              </a:spcBef>
              <a:spcAft>
                <a:spcPts val="0"/>
              </a:spcAft>
              <a:buNone/>
            </a:pPr>
            <a:r>
              <a:rPr lang="en-US" sz="2000" b="1" dirty="0">
                <a:latin typeface="Calibri" panose="020F0502020204030204" pitchFamily="34" charset="0"/>
                <a:ea typeface="Calibri" panose="020F0502020204030204" pitchFamily="34" charset="0"/>
              </a:rPr>
              <a:t>Key Characteristics:</a:t>
            </a:r>
            <a:endParaRPr lang="en-US" sz="2000" b="1" dirty="0">
              <a:effectLst/>
              <a:latin typeface="Calibri" panose="020F0502020204030204" pitchFamily="34" charset="0"/>
              <a:ea typeface="Calibri" panose="020F0502020204030204" pitchFamily="34" charset="0"/>
            </a:endParaRPr>
          </a:p>
          <a:p>
            <a:pPr marL="342900" marR="0" lvl="0" indent="-342900">
              <a:lnSpc>
                <a:spcPct val="150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Typically, only involve oral and genital regions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Minimal symptoms with recurrences compared to monkeypox</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May present with fever and muscle aches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a:latin typeface="Calibri" panose="020F0502020204030204" pitchFamily="34" charset="0"/>
              <a:ea typeface="Calibri" panose="020F0502020204030204" pitchFamily="34" charset="0"/>
            </a:endParaRPr>
          </a:p>
          <a:p>
            <a:pPr marL="0" marR="0" lvl="0" indent="0">
              <a:lnSpc>
                <a:spcPct val="150000"/>
              </a:lnSpc>
              <a:spcBef>
                <a:spcPts val="0"/>
              </a:spcBef>
              <a:spcAft>
                <a:spcPts val="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128588" marR="0" lvl="1" indent="0" algn="l" defTabSz="685800" rtl="0" eaLnBrk="1" fontAlgn="auto" latinLnBrk="0" hangingPunct="1">
              <a:lnSpc>
                <a:spcPct val="130000"/>
              </a:lnSpc>
              <a:spcBef>
                <a:spcPts val="675"/>
              </a:spcBef>
              <a:spcAft>
                <a:spcPts val="0"/>
              </a:spcAft>
              <a:buClrTx/>
              <a:buSzTx/>
              <a:buNone/>
              <a:tabLst/>
              <a:defRPr/>
            </a:pPr>
            <a:endParaRPr lang="en-US" sz="4800" dirty="0">
              <a:solidFill>
                <a:prstClr val="black"/>
              </a:solidFill>
            </a:endParaRPr>
          </a:p>
          <a:p>
            <a:pPr lvl="1">
              <a:lnSpc>
                <a:spcPct val="100000"/>
              </a:lnSpc>
              <a:spcBef>
                <a:spcPts val="0"/>
              </a:spcBef>
            </a:pPr>
            <a:endParaRPr lang="en-US" sz="1200" dirty="0"/>
          </a:p>
        </p:txBody>
      </p:sp>
    </p:spTree>
    <p:extLst>
      <p:ext uri="{BB962C8B-B14F-4D97-AF65-F5344CB8AC3E}">
        <p14:creationId xmlns:p14="http://schemas.microsoft.com/office/powerpoint/2010/main" val="1170642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C547CD-A64F-4E19-855C-0FB38B5E39B1}"/>
              </a:ext>
            </a:extLst>
          </p:cNvPr>
          <p:cNvSpPr>
            <a:spLocks noGrp="1"/>
          </p:cNvSpPr>
          <p:nvPr>
            <p:ph type="title"/>
          </p:nvPr>
        </p:nvSpPr>
        <p:spPr>
          <a:xfrm>
            <a:off x="58918" y="156328"/>
            <a:ext cx="8458200" cy="685800"/>
          </a:xfrm>
        </p:spPr>
        <p:txBody>
          <a:bodyPr>
            <a:normAutofit/>
          </a:bodyPr>
          <a:lstStyle/>
          <a:p>
            <a:r>
              <a:rPr lang="en-US" sz="2000" dirty="0"/>
              <a:t>   </a:t>
            </a:r>
            <a:r>
              <a:rPr lang="en-US" sz="2800" dirty="0"/>
              <a:t>Contact Dermatitis</a:t>
            </a:r>
            <a:br>
              <a:rPr lang="en-US" sz="2000" dirty="0"/>
            </a:br>
            <a:r>
              <a:rPr lang="en-US" sz="2000" dirty="0"/>
              <a:t> </a:t>
            </a:r>
          </a:p>
        </p:txBody>
      </p:sp>
      <p:sp>
        <p:nvSpPr>
          <p:cNvPr id="2" name="TextBox 1">
            <a:extLst>
              <a:ext uri="{FF2B5EF4-FFF2-40B4-BE49-F238E27FC236}">
                <a16:creationId xmlns:a16="http://schemas.microsoft.com/office/drawing/2014/main" id="{8551BA00-D014-45C2-8B14-704D6FC6551F}"/>
              </a:ext>
            </a:extLst>
          </p:cNvPr>
          <p:cNvSpPr txBox="1"/>
          <p:nvPr/>
        </p:nvSpPr>
        <p:spPr>
          <a:xfrm>
            <a:off x="6324600" y="6471821"/>
            <a:ext cx="2667000" cy="381000"/>
          </a:xfrm>
          <a:prstGeom prst="rect">
            <a:avLst/>
          </a:prstGeom>
          <a:noFill/>
        </p:spPr>
        <p:txBody>
          <a:bodyPr wrap="square" lIns="0" tIns="0" rIns="0" bIns="0" rtlCol="0">
            <a:noAutofit/>
          </a:bodyPr>
          <a:lstStyle/>
          <a:p>
            <a:pPr algn="l"/>
            <a:r>
              <a:rPr lang="en-US" sz="1200" dirty="0">
                <a:solidFill>
                  <a:srgbClr val="585858"/>
                </a:solidFill>
              </a:rPr>
              <a:t>Infection Prevention &amp; Control</a:t>
            </a:r>
          </a:p>
        </p:txBody>
      </p:sp>
      <p:sp>
        <p:nvSpPr>
          <p:cNvPr id="7" name="Content Placeholder 2">
            <a:extLst>
              <a:ext uri="{FF2B5EF4-FFF2-40B4-BE49-F238E27FC236}">
                <a16:creationId xmlns:a16="http://schemas.microsoft.com/office/drawing/2014/main" id="{37ACB3DE-7B14-4448-B600-C0B07022C908}"/>
              </a:ext>
            </a:extLst>
          </p:cNvPr>
          <p:cNvSpPr txBox="1">
            <a:spLocks noGrp="1"/>
          </p:cNvSpPr>
          <p:nvPr>
            <p:ph sz="quarter" idx="13"/>
          </p:nvPr>
        </p:nvSpPr>
        <p:spPr>
          <a:xfrm>
            <a:off x="228600" y="990600"/>
            <a:ext cx="8378825" cy="51355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spcBef>
                <a:spcPts val="0"/>
              </a:spcBef>
              <a:spcAft>
                <a:spcPts val="0"/>
              </a:spcAft>
              <a:buNone/>
            </a:pPr>
            <a:r>
              <a:rPr lang="en-US" sz="2000" dirty="0">
                <a:effectLst/>
                <a:latin typeface="Calibri" panose="020F0502020204030204" pitchFamily="34" charset="0"/>
                <a:ea typeface="Calibri" panose="020F0502020204030204" pitchFamily="34" charset="0"/>
              </a:rPr>
              <a:t>Contact dermatitis Photos: </a:t>
            </a:r>
            <a:r>
              <a:rPr lang="en-US" sz="2000" u="sng" dirty="0">
                <a:solidFill>
                  <a:srgbClr val="0563C1"/>
                </a:solidFill>
                <a:effectLst/>
                <a:latin typeface="Calibri" panose="020F0502020204030204" pitchFamily="34" charset="0"/>
                <a:ea typeface="Calibri" panose="020F0502020204030204" pitchFamily="34" charset="0"/>
                <a:hlinkClick r:id="rId2"/>
              </a:rPr>
              <a:t>https://www.medicinenet.com/image-collection/nickel_contact_dermatitis_picture/picture.htm</a:t>
            </a:r>
            <a:endParaRPr lang="en-US" sz="2000" dirty="0">
              <a:effectLst/>
              <a:latin typeface="Calibri" panose="020F0502020204030204" pitchFamily="34" charset="0"/>
              <a:ea typeface="Calibri" panose="020F0502020204030204" pitchFamily="34" charset="0"/>
            </a:endParaRPr>
          </a:p>
          <a:p>
            <a:pPr marL="0" indent="0">
              <a:spcBef>
                <a:spcPts val="0"/>
              </a:spcBef>
              <a:buNone/>
            </a:pPr>
            <a:endParaRPr lang="en-US" sz="2000" dirty="0">
              <a:effectLst/>
              <a:latin typeface="Calibri" panose="020F0502020204030204" pitchFamily="34" charset="0"/>
              <a:ea typeface="Calibri" panose="020F0502020204030204" pitchFamily="34" charset="0"/>
            </a:endParaRPr>
          </a:p>
          <a:p>
            <a:pPr marL="0" indent="0">
              <a:spcBef>
                <a:spcPts val="0"/>
              </a:spcBef>
              <a:buNone/>
            </a:pPr>
            <a:r>
              <a:rPr lang="en-US" sz="2000" b="1" dirty="0">
                <a:effectLst/>
                <a:latin typeface="Calibri" panose="020F0502020204030204" pitchFamily="34" charset="0"/>
                <a:ea typeface="Calibri" panose="020F0502020204030204" pitchFamily="34" charset="0"/>
              </a:rPr>
              <a:t>Key Characteristics:</a:t>
            </a:r>
          </a:p>
          <a:p>
            <a:pPr marL="342900" marR="0" lvl="0" indent="-342900">
              <a:spcBef>
                <a:spcPts val="0"/>
              </a:spcBef>
              <a:spcAft>
                <a:spcPts val="0"/>
              </a:spcAft>
              <a:buFont typeface="Symbol" panose="05050102010706020507" pitchFamily="18" charset="2"/>
              <a:buChar char=""/>
            </a:pP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Rash develops where skin had contact with a substance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Generally,  no systemic symptoms (fever, muscle aches)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More itch/burn than pain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Typically, weepy (oozing)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May have blisters (but typically in different stages)</a:t>
            </a:r>
          </a:p>
          <a:p>
            <a:pPr marL="342900" marR="0" lvl="0" indent="-342900">
              <a:lnSpc>
                <a:spcPct val="150000"/>
              </a:lnSpc>
              <a:spcBef>
                <a:spcPts val="0"/>
              </a:spcBef>
              <a:spcAft>
                <a:spcPts val="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Times New Roman" panose="02020603050405020304" pitchFamily="18" charset="0"/>
              </a:rPr>
              <a:t>May have lymphadenopathy</a:t>
            </a:r>
          </a:p>
          <a:p>
            <a:pPr marL="0" marR="0" lvl="0" indent="0">
              <a:spcBef>
                <a:spcPts val="0"/>
              </a:spcBef>
              <a:spcAft>
                <a:spcPts val="0"/>
              </a:spcAft>
              <a:buNone/>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endParaRPr>
          </a:p>
          <a:p>
            <a:pPr marL="128588" marR="0" lvl="1" indent="0" algn="l" defTabSz="685800" rtl="0" eaLnBrk="1" fontAlgn="auto" latinLnBrk="0" hangingPunct="1">
              <a:lnSpc>
                <a:spcPct val="130000"/>
              </a:lnSpc>
              <a:spcBef>
                <a:spcPts val="675"/>
              </a:spcBef>
              <a:spcAft>
                <a:spcPts val="0"/>
              </a:spcAft>
              <a:buClrTx/>
              <a:buSzTx/>
              <a:buNone/>
              <a:tabLst/>
              <a:defRPr/>
            </a:pPr>
            <a:endParaRPr lang="en-US" sz="4800" dirty="0">
              <a:solidFill>
                <a:prstClr val="black"/>
              </a:solidFill>
            </a:endParaRPr>
          </a:p>
          <a:p>
            <a:pPr lvl="1">
              <a:lnSpc>
                <a:spcPct val="100000"/>
              </a:lnSpc>
              <a:spcBef>
                <a:spcPts val="0"/>
              </a:spcBef>
            </a:pPr>
            <a:endParaRPr lang="en-US" sz="1200" dirty="0"/>
          </a:p>
        </p:txBody>
      </p:sp>
    </p:spTree>
    <p:extLst>
      <p:ext uri="{BB962C8B-B14F-4D97-AF65-F5344CB8AC3E}">
        <p14:creationId xmlns:p14="http://schemas.microsoft.com/office/powerpoint/2010/main" val="2036312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C547CD-A64F-4E19-855C-0FB38B5E39B1}"/>
              </a:ext>
            </a:extLst>
          </p:cNvPr>
          <p:cNvSpPr>
            <a:spLocks noGrp="1"/>
          </p:cNvSpPr>
          <p:nvPr>
            <p:ph type="title"/>
          </p:nvPr>
        </p:nvSpPr>
        <p:spPr>
          <a:xfrm>
            <a:off x="58918" y="156328"/>
            <a:ext cx="8458200" cy="685800"/>
          </a:xfrm>
        </p:spPr>
        <p:txBody>
          <a:bodyPr>
            <a:normAutofit/>
          </a:bodyPr>
          <a:lstStyle/>
          <a:p>
            <a:r>
              <a:rPr lang="en-US" sz="2400" dirty="0"/>
              <a:t>      </a:t>
            </a:r>
            <a:r>
              <a:rPr lang="en-US" sz="2800" dirty="0"/>
              <a:t>Syphilis</a:t>
            </a:r>
            <a:br>
              <a:rPr lang="en-US" sz="2800" dirty="0"/>
            </a:br>
            <a:r>
              <a:rPr lang="en-US" sz="2000" dirty="0"/>
              <a:t> </a:t>
            </a:r>
          </a:p>
        </p:txBody>
      </p:sp>
      <p:sp>
        <p:nvSpPr>
          <p:cNvPr id="2" name="TextBox 1">
            <a:extLst>
              <a:ext uri="{FF2B5EF4-FFF2-40B4-BE49-F238E27FC236}">
                <a16:creationId xmlns:a16="http://schemas.microsoft.com/office/drawing/2014/main" id="{8551BA00-D014-45C2-8B14-704D6FC6551F}"/>
              </a:ext>
            </a:extLst>
          </p:cNvPr>
          <p:cNvSpPr txBox="1"/>
          <p:nvPr/>
        </p:nvSpPr>
        <p:spPr>
          <a:xfrm>
            <a:off x="6324600" y="6471821"/>
            <a:ext cx="2667000" cy="381000"/>
          </a:xfrm>
          <a:prstGeom prst="rect">
            <a:avLst/>
          </a:prstGeom>
          <a:noFill/>
        </p:spPr>
        <p:txBody>
          <a:bodyPr wrap="square" lIns="0" tIns="0" rIns="0" bIns="0" rtlCol="0">
            <a:noAutofit/>
          </a:bodyPr>
          <a:lstStyle/>
          <a:p>
            <a:pPr algn="l"/>
            <a:r>
              <a:rPr lang="en-US" sz="1200" dirty="0">
                <a:solidFill>
                  <a:srgbClr val="585858"/>
                </a:solidFill>
              </a:rPr>
              <a:t>Infection Prevention &amp; Control</a:t>
            </a:r>
          </a:p>
        </p:txBody>
      </p:sp>
      <p:sp>
        <p:nvSpPr>
          <p:cNvPr id="7" name="Content Placeholder 2">
            <a:extLst>
              <a:ext uri="{FF2B5EF4-FFF2-40B4-BE49-F238E27FC236}">
                <a16:creationId xmlns:a16="http://schemas.microsoft.com/office/drawing/2014/main" id="{37ACB3DE-7B14-4448-B600-C0B07022C908}"/>
              </a:ext>
            </a:extLst>
          </p:cNvPr>
          <p:cNvSpPr txBox="1">
            <a:spLocks noGrp="1"/>
          </p:cNvSpPr>
          <p:nvPr>
            <p:ph sz="quarter" idx="13"/>
          </p:nvPr>
        </p:nvSpPr>
        <p:spPr>
          <a:xfrm>
            <a:off x="228600" y="990600"/>
            <a:ext cx="8378825" cy="51355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nSpc>
                <a:spcPct val="150000"/>
              </a:lnSpc>
              <a:spcBef>
                <a:spcPts val="0"/>
              </a:spcBef>
              <a:spcAft>
                <a:spcPts val="0"/>
              </a:spcAft>
              <a:buNone/>
            </a:pPr>
            <a:r>
              <a:rPr lang="en-US" sz="2000" dirty="0">
                <a:effectLst/>
                <a:latin typeface="Calibri" panose="020F0502020204030204" pitchFamily="34" charset="0"/>
                <a:ea typeface="Calibri" panose="020F0502020204030204" pitchFamily="34" charset="0"/>
              </a:rPr>
              <a:t>Syphilis Photos:  </a:t>
            </a:r>
            <a:r>
              <a:rPr lang="en-US" sz="2000" u="sng" dirty="0">
                <a:solidFill>
                  <a:srgbClr val="0563C1"/>
                </a:solidFill>
                <a:effectLst/>
                <a:latin typeface="Calibri" panose="020F0502020204030204" pitchFamily="34" charset="0"/>
                <a:ea typeface="Calibri" panose="020F0502020204030204" pitchFamily="34" charset="0"/>
                <a:hlinkClick r:id="rId2"/>
              </a:rPr>
              <a:t>https://www.cdc.gov/std/syphilis/images.htm</a:t>
            </a:r>
            <a:r>
              <a:rPr lang="en-US" sz="2000" dirty="0">
                <a:effectLst/>
                <a:latin typeface="Calibri" panose="020F0502020204030204" pitchFamily="34" charset="0"/>
                <a:ea typeface="Calibri" panose="020F0502020204030204" pitchFamily="34" charset="0"/>
              </a:rPr>
              <a:t> </a:t>
            </a:r>
          </a:p>
          <a:p>
            <a:pPr marL="0" marR="0" indent="0">
              <a:lnSpc>
                <a:spcPct val="150000"/>
              </a:lnSpc>
              <a:spcBef>
                <a:spcPts val="0"/>
              </a:spcBef>
              <a:spcAft>
                <a:spcPts val="0"/>
              </a:spcAft>
              <a:buNone/>
            </a:pPr>
            <a:endParaRPr lang="en-US" sz="2000" dirty="0">
              <a:effectLst/>
              <a:latin typeface="Calibri" panose="020F0502020204030204" pitchFamily="34" charset="0"/>
              <a:ea typeface="Calibri" panose="020F0502020204030204" pitchFamily="34" charset="0"/>
            </a:endParaRPr>
          </a:p>
          <a:p>
            <a:pPr marL="0" marR="0" indent="0">
              <a:lnSpc>
                <a:spcPct val="150000"/>
              </a:lnSpc>
              <a:spcBef>
                <a:spcPts val="0"/>
              </a:spcBef>
              <a:spcAft>
                <a:spcPts val="0"/>
              </a:spcAft>
              <a:buNone/>
            </a:pPr>
            <a:r>
              <a:rPr lang="en-US" sz="2000" b="1" dirty="0">
                <a:effectLst/>
                <a:latin typeface="Calibri" panose="020F0502020204030204" pitchFamily="34" charset="0"/>
                <a:ea typeface="Calibri" panose="020F0502020204030204" pitchFamily="34" charset="0"/>
              </a:rPr>
              <a:t>Key Characteristics:</a:t>
            </a:r>
          </a:p>
          <a:p>
            <a:pPr marL="342900" marR="0" lvl="0" indent="-342900">
              <a:lnSpc>
                <a:spcPct val="150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Initial chancre may present on any mucosal membrane (usually oral, anal) or on genitals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50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Times New Roman" panose="02020603050405020304" pitchFamily="18" charset="0"/>
              </a:rPr>
              <a:t>Chancre typically painless  monkeypox lesions are painful</a:t>
            </a:r>
            <a:endParaRPr lang="en-US" sz="2000" dirty="0">
              <a:effectLst/>
              <a:latin typeface="Calibri" panose="020F0502020204030204" pitchFamily="34" charset="0"/>
              <a:ea typeface="Calibri" panose="020F0502020204030204" pitchFamily="34" charset="0"/>
            </a:endParaRPr>
          </a:p>
          <a:p>
            <a:pPr marL="342900" marR="0" lvl="0" indent="-342900">
              <a:lnSpc>
                <a:spcPct val="150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Rash may appear anywhere on body, and can mimic many other diseases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50000"/>
              </a:lnSpc>
              <a:spcBef>
                <a:spcPts val="0"/>
              </a:spcBef>
              <a:spcAft>
                <a:spcPts val="0"/>
              </a:spcAft>
              <a:buNone/>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9993829"/>
      </p:ext>
    </p:extLst>
  </p:cSld>
  <p:clrMapOvr>
    <a:masterClrMapping/>
  </p:clrMapOvr>
</p:sld>
</file>

<file path=ppt/theme/theme1.xml><?xml version="1.0" encoding="utf-8"?>
<a:theme xmlns:a="http://schemas.openxmlformats.org/drawingml/2006/main" name="HFHS PI Template 01.15.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HRH_colors">
      <a:dk1>
        <a:sysClr val="windowText" lastClr="000000"/>
      </a:dk1>
      <a:lt1>
        <a:sysClr val="window" lastClr="FFFFFF"/>
      </a:lt1>
      <a:dk2>
        <a:srgbClr val="1464B9"/>
      </a:dk2>
      <a:lt2>
        <a:srgbClr val="D8D8D8"/>
      </a:lt2>
      <a:accent1>
        <a:srgbClr val="000064"/>
      </a:accent1>
      <a:accent2>
        <a:srgbClr val="DC0096"/>
      </a:accent2>
      <a:accent3>
        <a:srgbClr val="0091E1"/>
      </a:accent3>
      <a:accent4>
        <a:srgbClr val="7D50AC"/>
      </a:accent4>
      <a:accent5>
        <a:srgbClr val="FA550A"/>
      </a:accent5>
      <a:accent6>
        <a:srgbClr val="00C896"/>
      </a:accent6>
      <a:hlink>
        <a:srgbClr val="000064"/>
      </a:hlink>
      <a:folHlink>
        <a:srgbClr val="0091E1"/>
      </a:folHlink>
    </a:clrScheme>
    <a:fontScheme name="Custom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defRPr dirty="0" smtClean="0">
            <a:solidFill>
              <a:srgbClr val="585858"/>
            </a:solidFill>
          </a:defRPr>
        </a:defPPr>
      </a:lstStyle>
    </a:txDef>
  </a:objectDefaults>
  <a:extraClrSchemeLst/>
  <a:extLst>
    <a:ext uri="{05A4C25C-085E-4340-85A3-A5531E510DB2}">
      <thm15:themeFamily xmlns:thm15="http://schemas.microsoft.com/office/thememl/2012/main" name="HFH_Tmplt_Verdana_16x9_v01-01.potx" id="{68BC0B9A-87BA-41B2-ABF9-D6C590ABA580}" vid="{1E8642BE-1D96-415E-9F11-958E0D05979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42272CA9E2C9E43B04887E3D46671A3" ma:contentTypeVersion="2" ma:contentTypeDescription="Create a new document." ma:contentTypeScope="" ma:versionID="c302223c9da9a84b9d3b720c3ffdabfd">
  <xsd:schema xmlns:xsd="http://www.w3.org/2001/XMLSchema" xmlns:xs="http://www.w3.org/2001/XMLSchema" xmlns:p="http://schemas.microsoft.com/office/2006/metadata/properties" xmlns:ns2="c1d10104-2a3d-4f1c-bb22-36478f62cf81" targetNamespace="http://schemas.microsoft.com/office/2006/metadata/properties" ma:root="true" ma:fieldsID="fb8cecb3b0ba69aa4665a40078725203" ns2:_="">
    <xsd:import namespace="c1d10104-2a3d-4f1c-bb22-36478f62cf81"/>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d10104-2a3d-4f1c-bb22-36478f62cf8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177E1DA-01EC-4F71-939B-CA98ABD71ABE}">
  <ds:schemaRefs>
    <ds:schemaRef ds:uri="http://schemas.microsoft.com/sharepoint/v3/contenttype/forms"/>
  </ds:schemaRefs>
</ds:datastoreItem>
</file>

<file path=customXml/itemProps2.xml><?xml version="1.0" encoding="utf-8"?>
<ds:datastoreItem xmlns:ds="http://schemas.openxmlformats.org/officeDocument/2006/customXml" ds:itemID="{8B519EE4-A226-43B8-A188-ADA0B2DA19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d10104-2a3d-4f1c-bb22-36478f62cf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A60B05A-CC02-47A3-89EC-B6C6540813DB}">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1d10104-2a3d-4f1c-bb22-36478f62cf8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HFHS PI Template 01.15.2015</Template>
  <TotalTime>1670</TotalTime>
  <Words>464</Words>
  <Application>Microsoft Office PowerPoint</Application>
  <PresentationFormat>On-screen Show (4:3)</PresentationFormat>
  <Paragraphs>64</Paragraphs>
  <Slides>6</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vt:i4>
      </vt:variant>
    </vt:vector>
  </HeadingPairs>
  <TitlesOfParts>
    <vt:vector size="15" baseType="lpstr">
      <vt:lpstr>Apex New Book</vt:lpstr>
      <vt:lpstr>Arial</vt:lpstr>
      <vt:lpstr>Calibri</vt:lpstr>
      <vt:lpstr>Courier New</vt:lpstr>
      <vt:lpstr>Symbol</vt:lpstr>
      <vt:lpstr>Verdana</vt:lpstr>
      <vt:lpstr>Wingdings</vt:lpstr>
      <vt:lpstr>HFHS PI Template 01.15.2015</vt:lpstr>
      <vt:lpstr>1_Office Theme</vt:lpstr>
      <vt:lpstr>  </vt:lpstr>
      <vt:lpstr>    Monkey Pox  </vt:lpstr>
      <vt:lpstr>    Varicella- Zoster (Shingles)  </vt:lpstr>
      <vt:lpstr>       Herpes Simplex Virus (HSV) </vt:lpstr>
      <vt:lpstr>   Contact Dermatitis  </vt:lpstr>
      <vt:lpstr>      Syphilis  </vt:lpstr>
    </vt:vector>
  </TitlesOfParts>
  <Company>HFHS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Default Template for PI</dc:title>
  <dc:creator>Kineva, Nika</dc:creator>
  <cp:lastModifiedBy>Holsey, Tarlisha</cp:lastModifiedBy>
  <cp:revision>112</cp:revision>
  <dcterms:created xsi:type="dcterms:W3CDTF">2015-01-15T15:06:01Z</dcterms:created>
  <dcterms:modified xsi:type="dcterms:W3CDTF">2022-08-08T13:53:39Z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0x010100642272CA9E2C9E43B04887E3D46671A3</vt:lpwstr>
  </property>
</Properties>
</file>